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56" r:id="rId2"/>
    <p:sldId id="257" r:id="rId3"/>
    <p:sldId id="258" r:id="rId4"/>
    <p:sldId id="259" r:id="rId5"/>
    <p:sldId id="261" r:id="rId6"/>
    <p:sldId id="268" r:id="rId7"/>
    <p:sldId id="262" r:id="rId8"/>
    <p:sldId id="266" r:id="rId9"/>
    <p:sldId id="260" r:id="rId10"/>
    <p:sldId id="263" r:id="rId11"/>
    <p:sldId id="264" r:id="rId12"/>
    <p:sldId id="26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87" d="100"/>
          <a:sy n="87" d="100"/>
        </p:scale>
        <p:origin x="120" y="210"/>
      </p:cViewPr>
      <p:guideLst/>
    </p:cSldViewPr>
  </p:slideViewPr>
  <p:notesTextViewPr>
    <p:cViewPr>
      <p:scale>
        <a:sx n="3" d="2"/>
        <a:sy n="3" d="2"/>
      </p:scale>
      <p:origin x="0" y="0"/>
    </p:cViewPr>
  </p:notesTextViewPr>
  <p:notesViewPr>
    <p:cSldViewPr snapToGrid="0">
      <p:cViewPr varScale="1">
        <p:scale>
          <a:sx n="80" d="100"/>
          <a:sy n="80" d="100"/>
        </p:scale>
        <p:origin x="31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hare.ukytc.com/alfresco/webdav/Sites/ts/documentLibrary/Projects/405%20Projects/K9-1407%20Crash%20Analysis%20Workshops/Second%20Course/SPF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SPF and Crash Data - Rural Parkway</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Crash Data</c:v>
          </c:tx>
          <c:spPr>
            <a:ln w="19050" cap="rnd">
              <a:noFill/>
              <a:round/>
            </a:ln>
            <a:effectLst/>
          </c:spPr>
          <c:marker>
            <c:symbol val="circle"/>
            <c:size val="5"/>
            <c:spPr>
              <a:solidFill>
                <a:schemeClr val="accent1"/>
              </a:solidFill>
              <a:ln w="9525">
                <a:solidFill>
                  <a:schemeClr val="accent1"/>
                </a:solidFill>
              </a:ln>
              <a:effectLst/>
            </c:spPr>
          </c:marker>
          <c:xVal>
            <c:numRef>
              <c:f>'[SPFs.xlsx]Rural Parkway'!$D$2:$D$279</c:f>
              <c:numCache>
                <c:formatCode>General</c:formatCode>
                <c:ptCount val="278"/>
                <c:pt idx="0">
                  <c:v>8202</c:v>
                </c:pt>
                <c:pt idx="1">
                  <c:v>8475</c:v>
                </c:pt>
                <c:pt idx="2">
                  <c:v>8932</c:v>
                </c:pt>
                <c:pt idx="3">
                  <c:v>8202</c:v>
                </c:pt>
                <c:pt idx="4">
                  <c:v>8202</c:v>
                </c:pt>
                <c:pt idx="5">
                  <c:v>8475</c:v>
                </c:pt>
                <c:pt idx="6">
                  <c:v>8932</c:v>
                </c:pt>
                <c:pt idx="7">
                  <c:v>6593</c:v>
                </c:pt>
                <c:pt idx="8">
                  <c:v>8959</c:v>
                </c:pt>
                <c:pt idx="9">
                  <c:v>7972</c:v>
                </c:pt>
                <c:pt idx="10">
                  <c:v>7869</c:v>
                </c:pt>
                <c:pt idx="11">
                  <c:v>4495</c:v>
                </c:pt>
                <c:pt idx="12">
                  <c:v>4495</c:v>
                </c:pt>
                <c:pt idx="13">
                  <c:v>5885</c:v>
                </c:pt>
                <c:pt idx="14">
                  <c:v>6046</c:v>
                </c:pt>
                <c:pt idx="15">
                  <c:v>6046</c:v>
                </c:pt>
                <c:pt idx="16">
                  <c:v>6101</c:v>
                </c:pt>
                <c:pt idx="17">
                  <c:v>6101</c:v>
                </c:pt>
                <c:pt idx="18">
                  <c:v>6254</c:v>
                </c:pt>
                <c:pt idx="19">
                  <c:v>6562</c:v>
                </c:pt>
                <c:pt idx="20">
                  <c:v>6562</c:v>
                </c:pt>
                <c:pt idx="21">
                  <c:v>6562</c:v>
                </c:pt>
                <c:pt idx="22">
                  <c:v>6593</c:v>
                </c:pt>
                <c:pt idx="23">
                  <c:v>7199</c:v>
                </c:pt>
                <c:pt idx="24">
                  <c:v>7199</c:v>
                </c:pt>
                <c:pt idx="25">
                  <c:v>7199</c:v>
                </c:pt>
                <c:pt idx="26">
                  <c:v>7231</c:v>
                </c:pt>
                <c:pt idx="27">
                  <c:v>7231</c:v>
                </c:pt>
                <c:pt idx="28">
                  <c:v>7376</c:v>
                </c:pt>
                <c:pt idx="29">
                  <c:v>7376</c:v>
                </c:pt>
                <c:pt idx="30">
                  <c:v>7508</c:v>
                </c:pt>
                <c:pt idx="31">
                  <c:v>7508</c:v>
                </c:pt>
                <c:pt idx="32">
                  <c:v>7842</c:v>
                </c:pt>
                <c:pt idx="33">
                  <c:v>7869</c:v>
                </c:pt>
                <c:pt idx="34">
                  <c:v>7869</c:v>
                </c:pt>
                <c:pt idx="35">
                  <c:v>7901</c:v>
                </c:pt>
                <c:pt idx="36">
                  <c:v>7901</c:v>
                </c:pt>
                <c:pt idx="37">
                  <c:v>7901</c:v>
                </c:pt>
                <c:pt idx="38">
                  <c:v>7965</c:v>
                </c:pt>
                <c:pt idx="39">
                  <c:v>8202</c:v>
                </c:pt>
                <c:pt idx="40">
                  <c:v>8202</c:v>
                </c:pt>
                <c:pt idx="41">
                  <c:v>8355</c:v>
                </c:pt>
                <c:pt idx="42">
                  <c:v>8395</c:v>
                </c:pt>
                <c:pt idx="43">
                  <c:v>8475</c:v>
                </c:pt>
                <c:pt idx="44">
                  <c:v>8932</c:v>
                </c:pt>
                <c:pt idx="45">
                  <c:v>8959</c:v>
                </c:pt>
                <c:pt idx="46">
                  <c:v>9303</c:v>
                </c:pt>
                <c:pt idx="47">
                  <c:v>9303</c:v>
                </c:pt>
                <c:pt idx="48">
                  <c:v>9432</c:v>
                </c:pt>
                <c:pt idx="49">
                  <c:v>9488</c:v>
                </c:pt>
                <c:pt idx="50">
                  <c:v>9556</c:v>
                </c:pt>
                <c:pt idx="51">
                  <c:v>9556</c:v>
                </c:pt>
                <c:pt idx="52">
                  <c:v>9579</c:v>
                </c:pt>
                <c:pt idx="53">
                  <c:v>9579</c:v>
                </c:pt>
                <c:pt idx="54">
                  <c:v>9870</c:v>
                </c:pt>
                <c:pt idx="55">
                  <c:v>9870</c:v>
                </c:pt>
                <c:pt idx="56">
                  <c:v>9870</c:v>
                </c:pt>
                <c:pt idx="57">
                  <c:v>9870</c:v>
                </c:pt>
                <c:pt idx="58">
                  <c:v>10176</c:v>
                </c:pt>
                <c:pt idx="59">
                  <c:v>10292</c:v>
                </c:pt>
                <c:pt idx="60">
                  <c:v>10292</c:v>
                </c:pt>
                <c:pt idx="61">
                  <c:v>10445</c:v>
                </c:pt>
                <c:pt idx="62">
                  <c:v>10636</c:v>
                </c:pt>
                <c:pt idx="63">
                  <c:v>10686</c:v>
                </c:pt>
                <c:pt idx="64">
                  <c:v>10686</c:v>
                </c:pt>
                <c:pt idx="65">
                  <c:v>10686</c:v>
                </c:pt>
                <c:pt idx="66">
                  <c:v>10902</c:v>
                </c:pt>
                <c:pt idx="67">
                  <c:v>10902</c:v>
                </c:pt>
                <c:pt idx="68">
                  <c:v>11007</c:v>
                </c:pt>
                <c:pt idx="69">
                  <c:v>11007</c:v>
                </c:pt>
                <c:pt idx="70">
                  <c:v>11007</c:v>
                </c:pt>
                <c:pt idx="71">
                  <c:v>11207</c:v>
                </c:pt>
                <c:pt idx="72">
                  <c:v>11207</c:v>
                </c:pt>
                <c:pt idx="73">
                  <c:v>11342</c:v>
                </c:pt>
                <c:pt idx="74">
                  <c:v>11480</c:v>
                </c:pt>
                <c:pt idx="75">
                  <c:v>11627</c:v>
                </c:pt>
                <c:pt idx="76">
                  <c:v>11627</c:v>
                </c:pt>
                <c:pt idx="77">
                  <c:v>11711</c:v>
                </c:pt>
                <c:pt idx="78">
                  <c:v>11711</c:v>
                </c:pt>
                <c:pt idx="79">
                  <c:v>11736</c:v>
                </c:pt>
                <c:pt idx="80">
                  <c:v>11743</c:v>
                </c:pt>
                <c:pt idx="81">
                  <c:v>11743</c:v>
                </c:pt>
                <c:pt idx="82">
                  <c:v>11785</c:v>
                </c:pt>
                <c:pt idx="83">
                  <c:v>11851</c:v>
                </c:pt>
                <c:pt idx="84">
                  <c:v>11983</c:v>
                </c:pt>
                <c:pt idx="85">
                  <c:v>11983</c:v>
                </c:pt>
                <c:pt idx="86">
                  <c:v>11983</c:v>
                </c:pt>
                <c:pt idx="87">
                  <c:v>11983</c:v>
                </c:pt>
                <c:pt idx="88">
                  <c:v>12067</c:v>
                </c:pt>
                <c:pt idx="89">
                  <c:v>12067</c:v>
                </c:pt>
                <c:pt idx="90">
                  <c:v>12080</c:v>
                </c:pt>
                <c:pt idx="91">
                  <c:v>12608</c:v>
                </c:pt>
                <c:pt idx="92">
                  <c:v>12674</c:v>
                </c:pt>
                <c:pt idx="93">
                  <c:v>12674</c:v>
                </c:pt>
                <c:pt idx="94">
                  <c:v>12733</c:v>
                </c:pt>
                <c:pt idx="95">
                  <c:v>12733</c:v>
                </c:pt>
                <c:pt idx="96">
                  <c:v>12733</c:v>
                </c:pt>
                <c:pt idx="97">
                  <c:v>13562</c:v>
                </c:pt>
                <c:pt idx="98">
                  <c:v>14440</c:v>
                </c:pt>
                <c:pt idx="99">
                  <c:v>14570</c:v>
                </c:pt>
                <c:pt idx="100">
                  <c:v>15875</c:v>
                </c:pt>
                <c:pt idx="101">
                  <c:v>17280</c:v>
                </c:pt>
                <c:pt idx="102">
                  <c:v>17286</c:v>
                </c:pt>
                <c:pt idx="103">
                  <c:v>17286</c:v>
                </c:pt>
                <c:pt idx="104">
                  <c:v>17792</c:v>
                </c:pt>
                <c:pt idx="105">
                  <c:v>19402</c:v>
                </c:pt>
                <c:pt idx="106">
                  <c:v>19923</c:v>
                </c:pt>
                <c:pt idx="107">
                  <c:v>20236</c:v>
                </c:pt>
                <c:pt idx="108">
                  <c:v>21589</c:v>
                </c:pt>
                <c:pt idx="109">
                  <c:v>4562</c:v>
                </c:pt>
                <c:pt idx="110">
                  <c:v>4796</c:v>
                </c:pt>
                <c:pt idx="111">
                  <c:v>4796</c:v>
                </c:pt>
                <c:pt idx="112">
                  <c:v>6637</c:v>
                </c:pt>
                <c:pt idx="113">
                  <c:v>6637</c:v>
                </c:pt>
                <c:pt idx="114">
                  <c:v>7972</c:v>
                </c:pt>
                <c:pt idx="115">
                  <c:v>7972</c:v>
                </c:pt>
                <c:pt idx="116">
                  <c:v>7972</c:v>
                </c:pt>
                <c:pt idx="117">
                  <c:v>9784</c:v>
                </c:pt>
                <c:pt idx="118">
                  <c:v>9784</c:v>
                </c:pt>
                <c:pt idx="119">
                  <c:v>9784</c:v>
                </c:pt>
                <c:pt idx="120">
                  <c:v>21017</c:v>
                </c:pt>
              </c:numCache>
            </c:numRef>
          </c:xVal>
          <c:yVal>
            <c:numRef>
              <c:f>'[SPFs.xlsx]Rural Parkway'!$J$2:$J$279</c:f>
              <c:numCache>
                <c:formatCode>General</c:formatCode>
                <c:ptCount val="278"/>
                <c:pt idx="0">
                  <c:v>4.8543689320387626</c:v>
                </c:pt>
                <c:pt idx="1">
                  <c:v>0</c:v>
                </c:pt>
                <c:pt idx="2">
                  <c:v>49.999999999999289</c:v>
                </c:pt>
                <c:pt idx="3">
                  <c:v>0</c:v>
                </c:pt>
                <c:pt idx="4">
                  <c:v>49.999999999999289</c:v>
                </c:pt>
                <c:pt idx="5">
                  <c:v>0</c:v>
                </c:pt>
                <c:pt idx="6">
                  <c:v>12.500000000000266</c:v>
                </c:pt>
                <c:pt idx="7">
                  <c:v>86.206896551724398</c:v>
                </c:pt>
                <c:pt idx="8">
                  <c:v>7.4074074074073213</c:v>
                </c:pt>
                <c:pt idx="9">
                  <c:v>2.789400278940033</c:v>
                </c:pt>
                <c:pt idx="10">
                  <c:v>15.384615384615923</c:v>
                </c:pt>
                <c:pt idx="11">
                  <c:v>3.9189447524373913</c:v>
                </c:pt>
                <c:pt idx="12">
                  <c:v>5.3659093503824637</c:v>
                </c:pt>
                <c:pt idx="13">
                  <c:v>4.6992481203007515</c:v>
                </c:pt>
                <c:pt idx="14">
                  <c:v>8.1443628233791117</c:v>
                </c:pt>
                <c:pt idx="15">
                  <c:v>3.2064542821679747</c:v>
                </c:pt>
                <c:pt idx="16">
                  <c:v>6.288601909039869</c:v>
                </c:pt>
                <c:pt idx="17">
                  <c:v>8.6430423509075194</c:v>
                </c:pt>
                <c:pt idx="18">
                  <c:v>4.8565121412803522</c:v>
                </c:pt>
                <c:pt idx="19">
                  <c:v>2.2497187851518308</c:v>
                </c:pt>
                <c:pt idx="20">
                  <c:v>10.877071823204444</c:v>
                </c:pt>
                <c:pt idx="21">
                  <c:v>9.8266431816074977</c:v>
                </c:pt>
                <c:pt idx="22">
                  <c:v>6.8415051311288844</c:v>
                </c:pt>
                <c:pt idx="23">
                  <c:v>7.3221757322175733</c:v>
                </c:pt>
                <c:pt idx="24">
                  <c:v>8.677607998490851</c:v>
                </c:pt>
                <c:pt idx="25">
                  <c:v>5.0833672224481496</c:v>
                </c:pt>
                <c:pt idx="26">
                  <c:v>3.2840722495894816</c:v>
                </c:pt>
                <c:pt idx="27">
                  <c:v>6.8248293792655224</c:v>
                </c:pt>
                <c:pt idx="28">
                  <c:v>12.951892968972382</c:v>
                </c:pt>
                <c:pt idx="29">
                  <c:v>9.0161341347674853</c:v>
                </c:pt>
                <c:pt idx="30">
                  <c:v>10.999329309188465</c:v>
                </c:pt>
                <c:pt idx="31">
                  <c:v>15.228426395939151</c:v>
                </c:pt>
                <c:pt idx="32">
                  <c:v>10.018214936247722</c:v>
                </c:pt>
                <c:pt idx="33">
                  <c:v>7.5595492797033277</c:v>
                </c:pt>
                <c:pt idx="34">
                  <c:v>14.705882352941028</c:v>
                </c:pt>
                <c:pt idx="35">
                  <c:v>5.4890219560878259</c:v>
                </c:pt>
                <c:pt idx="36">
                  <c:v>6.6392665191274105</c:v>
                </c:pt>
                <c:pt idx="37">
                  <c:v>4.7590719809637125</c:v>
                </c:pt>
                <c:pt idx="38">
                  <c:v>6.6413662239089168</c:v>
                </c:pt>
                <c:pt idx="39">
                  <c:v>9.7789947193428457</c:v>
                </c:pt>
                <c:pt idx="40">
                  <c:v>2.23463687150839</c:v>
                </c:pt>
                <c:pt idx="41">
                  <c:v>10.875679729983123</c:v>
                </c:pt>
                <c:pt idx="42">
                  <c:v>2.7777777777777777</c:v>
                </c:pt>
                <c:pt idx="43">
                  <c:v>12.4571222242282</c:v>
                </c:pt>
                <c:pt idx="44">
                  <c:v>12.876118189211168</c:v>
                </c:pt>
                <c:pt idx="45">
                  <c:v>28.305544784800343</c:v>
                </c:pt>
                <c:pt idx="46">
                  <c:v>9.7096442909158824</c:v>
                </c:pt>
                <c:pt idx="47">
                  <c:v>8.4847446006170735</c:v>
                </c:pt>
                <c:pt idx="48">
                  <c:v>8.3987441130298208</c:v>
                </c:pt>
                <c:pt idx="49">
                  <c:v>13.262110885982681</c:v>
                </c:pt>
                <c:pt idx="50">
                  <c:v>9.8343685300207113</c:v>
                </c:pt>
                <c:pt idx="51">
                  <c:v>9.1123860951738145</c:v>
                </c:pt>
                <c:pt idx="52">
                  <c:v>13.253891050583658</c:v>
                </c:pt>
                <c:pt idx="53">
                  <c:v>11.717545482577858</c:v>
                </c:pt>
                <c:pt idx="54">
                  <c:v>12.787723785166298</c:v>
                </c:pt>
                <c:pt idx="55">
                  <c:v>12.319228709159097</c:v>
                </c:pt>
                <c:pt idx="56">
                  <c:v>13.754045307443345</c:v>
                </c:pt>
                <c:pt idx="57">
                  <c:v>14.526710402999061</c:v>
                </c:pt>
                <c:pt idx="58">
                  <c:v>5.9288537549407092</c:v>
                </c:pt>
                <c:pt idx="59">
                  <c:v>8.9599225087783019</c:v>
                </c:pt>
                <c:pt idx="60">
                  <c:v>10.16506574652616</c:v>
                </c:pt>
                <c:pt idx="61">
                  <c:v>11.209239130434781</c:v>
                </c:pt>
                <c:pt idx="62">
                  <c:v>13.425822331617807</c:v>
                </c:pt>
                <c:pt idx="63">
                  <c:v>16.66666666666735</c:v>
                </c:pt>
                <c:pt idx="64">
                  <c:v>24.7295208655332</c:v>
                </c:pt>
                <c:pt idx="65">
                  <c:v>13.983506633201857</c:v>
                </c:pt>
                <c:pt idx="66">
                  <c:v>8.4341767510084331</c:v>
                </c:pt>
                <c:pt idx="67">
                  <c:v>19.008825526137102</c:v>
                </c:pt>
                <c:pt idx="68">
                  <c:v>12.345679012345521</c:v>
                </c:pt>
                <c:pt idx="69">
                  <c:v>18.32460732984292</c:v>
                </c:pt>
                <c:pt idx="70">
                  <c:v>22.916666666666476</c:v>
                </c:pt>
                <c:pt idx="71">
                  <c:v>10.672358591248672</c:v>
                </c:pt>
                <c:pt idx="72">
                  <c:v>7.2886297376093303</c:v>
                </c:pt>
                <c:pt idx="73">
                  <c:v>16.356028908330163</c:v>
                </c:pt>
                <c:pt idx="74">
                  <c:v>14.80263157894737</c:v>
                </c:pt>
                <c:pt idx="75">
                  <c:v>11.548556430446197</c:v>
                </c:pt>
                <c:pt idx="76">
                  <c:v>4.9999999999999289</c:v>
                </c:pt>
                <c:pt idx="77">
                  <c:v>16.982364467668205</c:v>
                </c:pt>
                <c:pt idx="78">
                  <c:v>13.118440779610163</c:v>
                </c:pt>
                <c:pt idx="79">
                  <c:v>16.094746431825104</c:v>
                </c:pt>
                <c:pt idx="80">
                  <c:v>11.834319526627217</c:v>
                </c:pt>
                <c:pt idx="81">
                  <c:v>24.31372549019606</c:v>
                </c:pt>
                <c:pt idx="82">
                  <c:v>15.819312362838332</c:v>
                </c:pt>
                <c:pt idx="83">
                  <c:v>17.215189873417721</c:v>
                </c:pt>
                <c:pt idx="84">
                  <c:v>14.63963963963967</c:v>
                </c:pt>
                <c:pt idx="85">
                  <c:v>13.497652582159619</c:v>
                </c:pt>
                <c:pt idx="86">
                  <c:v>22.745411013567438</c:v>
                </c:pt>
                <c:pt idx="87">
                  <c:v>18.378378378378379</c:v>
                </c:pt>
                <c:pt idx="88">
                  <c:v>15.836357637743324</c:v>
                </c:pt>
                <c:pt idx="89">
                  <c:v>9.9823840281855585</c:v>
                </c:pt>
                <c:pt idx="90">
                  <c:v>11.702127659574483</c:v>
                </c:pt>
                <c:pt idx="91">
                  <c:v>13.311148086522463</c:v>
                </c:pt>
                <c:pt idx="92">
                  <c:v>30.010718113612011</c:v>
                </c:pt>
                <c:pt idx="93">
                  <c:v>17.5530521351847</c:v>
                </c:pt>
                <c:pt idx="94">
                  <c:v>16.305561760107228</c:v>
                </c:pt>
                <c:pt idx="95">
                  <c:v>19.146390107698462</c:v>
                </c:pt>
                <c:pt idx="96">
                  <c:v>8.5599194360523629</c:v>
                </c:pt>
                <c:pt idx="97">
                  <c:v>15.944881889763785</c:v>
                </c:pt>
                <c:pt idx="98">
                  <c:v>25.773195876288629</c:v>
                </c:pt>
                <c:pt idx="99">
                  <c:v>24.113475177304903</c:v>
                </c:pt>
                <c:pt idx="100">
                  <c:v>25.857519788918211</c:v>
                </c:pt>
                <c:pt idx="101">
                  <c:v>19.375427399133802</c:v>
                </c:pt>
                <c:pt idx="102">
                  <c:v>15.857913098636191</c:v>
                </c:pt>
                <c:pt idx="103">
                  <c:v>19.203301063323277</c:v>
                </c:pt>
                <c:pt idx="104">
                  <c:v>21.319569120287237</c:v>
                </c:pt>
                <c:pt idx="105">
                  <c:v>22.508038585209007</c:v>
                </c:pt>
                <c:pt idx="106">
                  <c:v>16.632016632016658</c:v>
                </c:pt>
                <c:pt idx="107">
                  <c:v>28.421839940164553</c:v>
                </c:pt>
                <c:pt idx="108">
                  <c:v>31.286210892236401</c:v>
                </c:pt>
                <c:pt idx="109">
                  <c:v>2.998846597462514</c:v>
                </c:pt>
                <c:pt idx="110">
                  <c:v>0.94117647058823528</c:v>
                </c:pt>
                <c:pt idx="111">
                  <c:v>3.0270008475602372</c:v>
                </c:pt>
                <c:pt idx="112">
                  <c:v>1.7548990933021349</c:v>
                </c:pt>
                <c:pt idx="113">
                  <c:v>10.181414291003344</c:v>
                </c:pt>
                <c:pt idx="114">
                  <c:v>5.644916540212443</c:v>
                </c:pt>
                <c:pt idx="115">
                  <c:v>4.7505938242280257</c:v>
                </c:pt>
                <c:pt idx="116">
                  <c:v>8.6360929124478858</c:v>
                </c:pt>
                <c:pt idx="117">
                  <c:v>13.059701492537281</c:v>
                </c:pt>
                <c:pt idx="118">
                  <c:v>4.2918454935622217</c:v>
                </c:pt>
                <c:pt idx="119">
                  <c:v>57.746478873239369</c:v>
                </c:pt>
                <c:pt idx="120">
                  <c:v>60.679611650485576</c:v>
                </c:pt>
              </c:numCache>
            </c:numRef>
          </c:yVal>
          <c:smooth val="0"/>
          <c:extLst>
            <c:ext xmlns:c16="http://schemas.microsoft.com/office/drawing/2014/chart" uri="{C3380CC4-5D6E-409C-BE32-E72D297353CC}">
              <c16:uniqueId val="{00000000-F397-437B-9F51-8E688ABBD33D}"/>
            </c:ext>
          </c:extLst>
        </c:ser>
        <c:ser>
          <c:idx val="1"/>
          <c:order val="1"/>
          <c:tx>
            <c:v>SPF</c:v>
          </c:tx>
          <c:spPr>
            <a:ln w="25400" cap="rnd">
              <a:noFill/>
              <a:round/>
            </a:ln>
            <a:effectLst/>
          </c:spPr>
          <c:marker>
            <c:symbol val="circle"/>
            <c:size val="5"/>
            <c:spPr>
              <a:solidFill>
                <a:schemeClr val="accent2"/>
              </a:solidFill>
              <a:ln w="9525">
                <a:solidFill>
                  <a:schemeClr val="accent2"/>
                </a:solidFill>
              </a:ln>
              <a:effectLst/>
            </c:spPr>
          </c:marker>
          <c:xVal>
            <c:numRef>
              <c:f>[SPFs.xlsx]SPFs!$A$2:$A$11251</c:f>
              <c:numCache>
                <c:formatCode>General</c:formatCode>
                <c:ptCount val="11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[SPFs.xlsx]SPFs!$E$2:$E$11251</c:f>
              <c:numCache>
                <c:formatCode>0.0</c:formatCode>
                <c:ptCount val="11250"/>
                <c:pt idx="0">
                  <c:v>1.2747248489200797E-3</c:v>
                </c:pt>
                <c:pt idx="1">
                  <c:v>5.4880135515967309E-3</c:v>
                </c:pt>
                <c:pt idx="2">
                  <c:v>1.0819515006282086E-2</c:v>
                </c:pt>
                <c:pt idx="3">
                  <c:v>1.6919313103215341E-2</c:v>
                </c:pt>
                <c:pt idx="4">
                  <c:v>2.3627289267974153E-2</c:v>
                </c:pt>
                <c:pt idx="5">
                  <c:v>3.0847434580435734E-2</c:v>
                </c:pt>
                <c:pt idx="6">
                  <c:v>3.8514510128619013E-2</c:v>
                </c:pt>
                <c:pt idx="7">
                  <c:v>4.6580754291001544E-2</c:v>
                </c:pt>
                <c:pt idx="8">
                  <c:v>5.5009408934321609E-2</c:v>
                </c:pt>
                <c:pt idx="9">
                  <c:v>6.3771148236492645E-2</c:v>
                </c:pt>
                <c:pt idx="10">
                  <c:v>7.2841931082474276E-2</c:v>
                </c:pt>
                <c:pt idx="11">
                  <c:v>8.2201624503181428E-2</c:v>
                </c:pt>
                <c:pt idx="12">
                  <c:v>9.1833076816801446E-2</c:v>
                </c:pt>
                <c:pt idx="13">
                  <c:v>0.10172146859770514</c:v>
                </c:pt>
                <c:pt idx="14">
                  <c:v>0.1118538434000881</c:v>
                </c:pt>
                <c:pt idx="15">
                  <c:v>0.12221875927844454</c:v>
                </c:pt>
                <c:pt idx="16">
                  <c:v>0.13280602410225609</c:v>
                </c:pt>
                <c:pt idx="17">
                  <c:v>0.14360649058603273</c:v>
                </c:pt>
                <c:pt idx="18">
                  <c:v>0.15461189487462892</c:v>
                </c:pt>
                <c:pt idx="19">
                  <c:v>0.16581472754535037</c:v>
                </c:pt>
                <c:pt idx="20">
                  <c:v>0.17720812916882761</c:v>
                </c:pt>
                <c:pt idx="21">
                  <c:v>0.18878580477020004</c:v>
                </c:pt>
                <c:pt idx="22">
                  <c:v>0.20054195304122571</c:v>
                </c:pt>
                <c:pt idx="23">
                  <c:v>0.21247120721067422</c:v>
                </c:pt>
                <c:pt idx="24">
                  <c:v>0.22456858523402118</c:v>
                </c:pt>
                <c:pt idx="25">
                  <c:v>0.23682944750989995</c:v>
                </c:pt>
                <c:pt idx="26">
                  <c:v>0.24924946073293819</c:v>
                </c:pt>
                <c:pt idx="27">
                  <c:v>0.26182456679265226</c:v>
                </c:pt>
                <c:pt idx="28">
                  <c:v>0.27455095585470762</c:v>
                </c:pt>
                <c:pt idx="29">
                  <c:v>0.28742504293403803</c:v>
                </c:pt>
                <c:pt idx="30">
                  <c:v>0.30044344740302897</c:v>
                </c:pt>
                <c:pt idx="31">
                  <c:v>0.31360297498221729</c:v>
                </c:pt>
                <c:pt idx="32">
                  <c:v>0.32690060184299685</c:v>
                </c:pt>
                <c:pt idx="33">
                  <c:v>0.34033346051687152</c:v>
                </c:pt>
                <c:pt idx="34">
                  <c:v>0.35389882735784733</c:v>
                </c:pt>
                <c:pt idx="35">
                  <c:v>0.36759411134645514</c:v>
                </c:pt>
                <c:pt idx="36">
                  <c:v>0.38141684405786491</c:v>
                </c:pt>
                <c:pt idx="37">
                  <c:v>0.39536467064432956</c:v>
                </c:pt>
                <c:pt idx="38">
                  <c:v>0.40943534170491869</c:v>
                </c:pt>
                <c:pt idx="39">
                  <c:v>0.42362670593435736</c:v>
                </c:pt>
                <c:pt idx="40">
                  <c:v>0.43793670345836916</c:v>
                </c:pt>
                <c:pt idx="41">
                  <c:v>0.45236335977597231</c:v>
                </c:pt>
                <c:pt idx="42">
                  <c:v>0.46690478024008097</c:v>
                </c:pt>
                <c:pt idx="43">
                  <c:v>0.48155914501698804</c:v>
                </c:pt>
                <c:pt idx="44">
                  <c:v>0.49632470447306992</c:v>
                </c:pt>
                <c:pt idx="45">
                  <c:v>0.51119977494368152</c:v>
                </c:pt>
                <c:pt idx="46">
                  <c:v>0.52618273484483868</c:v>
                </c:pt>
                <c:pt idx="47">
                  <c:v>0.5412720210931028</c:v>
                </c:pt>
                <c:pt idx="48">
                  <c:v>0.55646612580325061</c:v>
                </c:pt>
                <c:pt idx="49">
                  <c:v>0.57176359323686432</c:v>
                </c:pt>
                <c:pt idx="50">
                  <c:v>0.58716301697807505</c:v>
                </c:pt>
                <c:pt idx="51">
                  <c:v>0.60266303731536142</c:v>
                </c:pt>
                <c:pt idx="52">
                  <c:v>0.6182623388106625</c:v>
                </c:pt>
                <c:pt idx="53">
                  <c:v>0.63395964803906035</c:v>
                </c:pt>
                <c:pt idx="54">
                  <c:v>0.64975373148410276</c:v>
                </c:pt>
                <c:pt idx="55">
                  <c:v>0.6656433935753715</c:v>
                </c:pt>
                <c:pt idx="56">
                  <c:v>0.68162747485628317</c:v>
                </c:pt>
                <c:pt idx="57">
                  <c:v>0.69770485027133766</c:v>
                </c:pt>
                <c:pt idx="58">
                  <c:v>0.71387442756303932</c:v>
                </c:pt>
                <c:pt idx="59">
                  <c:v>0.73013514576975913</c:v>
                </c:pt>
                <c:pt idx="60">
                  <c:v>0.74648597381655002</c:v>
                </c:pt>
                <c:pt idx="61">
                  <c:v>0.76292590919172043</c:v>
                </c:pt>
                <c:pt idx="62">
                  <c:v>0.7794539767026486</c:v>
                </c:pt>
                <c:pt idx="63">
                  <c:v>0.79606922730489649</c:v>
                </c:pt>
                <c:pt idx="64">
                  <c:v>0.81277073699918967</c:v>
                </c:pt>
                <c:pt idx="65">
                  <c:v>0.82955760579137505</c:v>
                </c:pt>
                <c:pt idx="66">
                  <c:v>0.84642895671081797</c:v>
                </c:pt>
                <c:pt idx="67">
                  <c:v>0.86338393488313103</c:v>
                </c:pt>
                <c:pt idx="68">
                  <c:v>0.88042170665348796</c:v>
                </c:pt>
                <c:pt idx="69">
                  <c:v>0.89754145875702862</c:v>
                </c:pt>
                <c:pt idx="70">
                  <c:v>0.91474239753319897</c:v>
                </c:pt>
                <c:pt idx="71">
                  <c:v>0.93202374818112022</c:v>
                </c:pt>
                <c:pt idx="72">
                  <c:v>0.94938475405326972</c:v>
                </c:pt>
                <c:pt idx="73">
                  <c:v>0.96682467598502442</c:v>
                </c:pt>
                <c:pt idx="74">
                  <c:v>0.98434279165777838</c:v>
                </c:pt>
                <c:pt idx="75">
                  <c:v>1.0019383949935001</c:v>
                </c:pt>
                <c:pt idx="76">
                  <c:v>1.0196107955788243</c:v>
                </c:pt>
                <c:pt idx="77">
                  <c:v>1.0373593181168268</c:v>
                </c:pt>
                <c:pt idx="78">
                  <c:v>1.0551833019048316</c:v>
                </c:pt>
                <c:pt idx="79">
                  <c:v>1.0730821003367017</c:v>
                </c:pt>
                <c:pt idx="80">
                  <c:v>1.091055080428154</c:v>
                </c:pt>
                <c:pt idx="81">
                  <c:v>1.1091016223637795</c:v>
                </c:pt>
                <c:pt idx="82">
                  <c:v>1.1272211190645021</c:v>
                </c:pt>
                <c:pt idx="83">
                  <c:v>1.1454129757743392</c:v>
                </c:pt>
                <c:pt idx="84">
                  <c:v>1.1636766096653532</c:v>
                </c:pt>
                <c:pt idx="85">
                  <c:v>1.1820114494598177</c:v>
                </c:pt>
                <c:pt idx="86">
                  <c:v>1.2004169350686331</c:v>
                </c:pt>
                <c:pt idx="87">
                  <c:v>1.2188925172451115</c:v>
                </c:pt>
                <c:pt idx="88">
                  <c:v>1.2374376572533328</c:v>
                </c:pt>
                <c:pt idx="89">
                  <c:v>1.2560518265502831</c:v>
                </c:pt>
                <c:pt idx="90">
                  <c:v>1.274734506481036</c:v>
                </c:pt>
                <c:pt idx="91">
                  <c:v>1.2934851879863507</c:v>
                </c:pt>
                <c:pt idx="92">
                  <c:v>1.3123033713220071</c:v>
                </c:pt>
                <c:pt idx="93">
                  <c:v>1.3311885657893163</c:v>
                </c:pt>
                <c:pt idx="94">
                  <c:v>1.3501402894761996</c:v>
                </c:pt>
                <c:pt idx="95">
                  <c:v>1.3691580690083924</c:v>
                </c:pt>
                <c:pt idx="96">
                  <c:v>1.3882414393101918</c:v>
                </c:pt>
                <c:pt idx="97">
                  <c:v>1.4073899433743409</c:v>
                </c:pt>
                <c:pt idx="98">
                  <c:v>1.4266031320405783</c:v>
                </c:pt>
                <c:pt idx="99">
                  <c:v>1.4458805637824756</c:v>
                </c:pt>
                <c:pt idx="100">
                  <c:v>1.4652218045021432</c:v>
                </c:pt>
                <c:pt idx="101">
                  <c:v>1.4846264273324434</c:v>
                </c:pt>
                <c:pt idx="102">
                  <c:v>1.5040940124463777</c:v>
                </c:pt>
                <c:pt idx="103">
                  <c:v>1.5236241468733061</c:v>
                </c:pt>
                <c:pt idx="104">
                  <c:v>1.5432164243217086</c:v>
                </c:pt>
                <c:pt idx="105">
                  <c:v>1.562870445008167</c:v>
                </c:pt>
                <c:pt idx="106">
                  <c:v>1.5825858154923149</c:v>
                </c:pt>
                <c:pt idx="107">
                  <c:v>1.6023621485174984</c:v>
                </c:pt>
                <c:pt idx="108">
                  <c:v>1.6221990628568594</c:v>
                </c:pt>
                <c:pt idx="109">
                  <c:v>1.642096183164669</c:v>
                </c:pt>
                <c:pt idx="110">
                  <c:v>1.6620531398326146</c:v>
                </c:pt>
                <c:pt idx="111">
                  <c:v>1.6820695688509195</c:v>
                </c:pt>
                <c:pt idx="112">
                  <c:v>1.7021451116739763</c:v>
                </c:pt>
                <c:pt idx="113">
                  <c:v>1.7222794150904412</c:v>
                </c:pt>
                <c:pt idx="114">
                  <c:v>1.7424721310974911</c:v>
                </c:pt>
                <c:pt idx="115">
                  <c:v>1.7627229167791267</c:v>
                </c:pt>
                <c:pt idx="116">
                  <c:v>1.7830314341883544</c:v>
                </c:pt>
                <c:pt idx="117">
                  <c:v>1.803397350233102</c:v>
                </c:pt>
                <c:pt idx="118">
                  <c:v>1.8238203365656642</c:v>
                </c:pt>
                <c:pt idx="119">
                  <c:v>1.8443000694756224</c:v>
                </c:pt>
                <c:pt idx="120">
                  <c:v>1.8648362297860261</c:v>
                </c:pt>
                <c:pt idx="121">
                  <c:v>1.8854285027527626</c:v>
                </c:pt>
                <c:pt idx="122">
                  <c:v>1.9060765779669577</c:v>
                </c:pt>
                <c:pt idx="123">
                  <c:v>1.9267801492603127</c:v>
                </c:pt>
                <c:pt idx="124">
                  <c:v>1.9475389146132587</c:v>
                </c:pt>
                <c:pt idx="125">
                  <c:v>1.9683525760658236</c:v>
                </c:pt>
                <c:pt idx="126">
                  <c:v>1.9892208396311042</c:v>
                </c:pt>
                <c:pt idx="127">
                  <c:v>2.0101434152112563</c:v>
                </c:pt>
                <c:pt idx="128">
                  <c:v>2.0311200165159122</c:v>
                </c:pt>
                <c:pt idx="129">
                  <c:v>2.0521503609829383</c:v>
                </c:pt>
                <c:pt idx="130">
                  <c:v>2.0732341697014003</c:v>
                </c:pt>
                <c:pt idx="131">
                  <c:v>2.0943711673367638</c:v>
                </c:pt>
                <c:pt idx="132">
                  <c:v>2.115561082058127</c:v>
                </c:pt>
                <c:pt idx="133">
                  <c:v>2.136803645467511</c:v>
                </c:pt>
                <c:pt idx="134">
                  <c:v>2.1580985925310818</c:v>
                </c:pt>
                <c:pt idx="135">
                  <c:v>2.1794456615122453</c:v>
                </c:pt>
                <c:pt idx="136">
                  <c:v>2.2008445939065702</c:v>
                </c:pt>
                <c:pt idx="137">
                  <c:v>2.2222951343784603</c:v>
                </c:pt>
                <c:pt idx="138">
                  <c:v>2.2437970306995147</c:v>
                </c:pt>
                <c:pt idx="139">
                  <c:v>2.2653500336885291</c:v>
                </c:pt>
                <c:pt idx="140">
                  <c:v>2.2869538971530701</c:v>
                </c:pt>
                <c:pt idx="141">
                  <c:v>2.3086083778325985</c:v>
                </c:pt>
                <c:pt idx="142">
                  <c:v>2.3303132353430236</c:v>
                </c:pt>
                <c:pt idx="143">
                  <c:v>2.3520682321227704</c:v>
                </c:pt>
                <c:pt idx="144">
                  <c:v>2.3738731333801293</c:v>
                </c:pt>
                <c:pt idx="145">
                  <c:v>2.3957277070420053</c:v>
                </c:pt>
                <c:pt idx="146">
                  <c:v>2.4176317237039724</c:v>
                </c:pt>
                <c:pt idx="147">
                  <c:v>2.4395849565815344</c:v>
                </c:pt>
                <c:pt idx="148">
                  <c:v>2.46158718146263</c:v>
                </c:pt>
                <c:pt idx="149">
                  <c:v>2.4836381766613025</c:v>
                </c:pt>
                <c:pt idx="150">
                  <c:v>2.5057377229725302</c:v>
                </c:pt>
                <c:pt idx="151">
                  <c:v>2.5278856036281168</c:v>
                </c:pt>
                <c:pt idx="152">
                  <c:v>2.5500816042537116</c:v>
                </c:pt>
                <c:pt idx="153">
                  <c:v>2.5723255128268088</c:v>
                </c:pt>
                <c:pt idx="154">
                  <c:v>2.5946171196357657</c:v>
                </c:pt>
                <c:pt idx="155">
                  <c:v>2.6169562172398311</c:v>
                </c:pt>
                <c:pt idx="156">
                  <c:v>2.6393426004300928</c:v>
                </c:pt>
                <c:pt idx="157">
                  <c:v>2.6617760661913112</c:v>
                </c:pt>
                <c:pt idx="158">
                  <c:v>2.684256413664718</c:v>
                </c:pt>
                <c:pt idx="159">
                  <c:v>2.7067834441115926</c:v>
                </c:pt>
                <c:pt idx="160">
                  <c:v>2.7293569608777477</c:v>
                </c:pt>
                <c:pt idx="161">
                  <c:v>2.7519767693588015</c:v>
                </c:pt>
                <c:pt idx="162">
                  <c:v>2.7746426769662027</c:v>
                </c:pt>
                <c:pt idx="163">
                  <c:v>2.7973544930941161</c:v>
                </c:pt>
                <c:pt idx="164">
                  <c:v>2.8201120290869377</c:v>
                </c:pt>
                <c:pt idx="165">
                  <c:v>2.8429150982076297</c:v>
                </c:pt>
                <c:pt idx="166">
                  <c:v>2.8657635156067363</c:v>
                </c:pt>
                <c:pt idx="167">
                  <c:v>2.8886570982920126</c:v>
                </c:pt>
                <c:pt idx="168">
                  <c:v>2.9115956650988362</c:v>
                </c:pt>
                <c:pt idx="169">
                  <c:v>2.9345790366611779</c:v>
                </c:pt>
                <c:pt idx="170">
                  <c:v>2.9576070353832193</c:v>
                </c:pt>
                <c:pt idx="171">
                  <c:v>2.9806794854116219</c:v>
                </c:pt>
                <c:pt idx="172">
                  <c:v>3.0037962126083348</c:v>
                </c:pt>
                <c:pt idx="173">
                  <c:v>3.026957044524023</c:v>
                </c:pt>
                <c:pt idx="174">
                  <c:v>3.0501618103720167</c:v>
                </c:pt>
                <c:pt idx="175">
                  <c:v>3.073410341002893</c:v>
                </c:pt>
                <c:pt idx="176">
                  <c:v>3.0967024688794385</c:v>
                </c:pt>
                <c:pt idx="177">
                  <c:v>3.1200380280523201</c:v>
                </c:pt>
                <c:pt idx="178">
                  <c:v>3.1434168541361203</c:v>
                </c:pt>
                <c:pt idx="179">
                  <c:v>3.1668387842859116</c:v>
                </c:pt>
                <c:pt idx="180">
                  <c:v>3.190303657174328</c:v>
                </c:pt>
                <c:pt idx="181">
                  <c:v>3.2138113129690549</c:v>
                </c:pt>
                <c:pt idx="182">
                  <c:v>3.2373615933108399</c:v>
                </c:pt>
                <c:pt idx="183">
                  <c:v>3.2609543412919013</c:v>
                </c:pt>
                <c:pt idx="184">
                  <c:v>3.2845894014347574</c:v>
                </c:pt>
                <c:pt idx="185">
                  <c:v>3.3082666196715542</c:v>
                </c:pt>
                <c:pt idx="186">
                  <c:v>3.3319858433236691</c:v>
                </c:pt>
                <c:pt idx="187">
                  <c:v>3.3557469210818658</c:v>
                </c:pt>
                <c:pt idx="188">
                  <c:v>3.3795497029867327</c:v>
                </c:pt>
                <c:pt idx="189">
                  <c:v>3.4033940404095531</c:v>
                </c:pt>
                <c:pt idx="190">
                  <c:v>3.4272797860335089</c:v>
                </c:pt>
                <c:pt idx="191">
                  <c:v>3.4512067938352988</c:v>
                </c:pt>
                <c:pt idx="192">
                  <c:v>3.4751749190670589</c:v>
                </c:pt>
                <c:pt idx="193">
                  <c:v>3.4991840182386444</c:v>
                </c:pt>
                <c:pt idx="194">
                  <c:v>3.5232339491002835</c:v>
                </c:pt>
                <c:pt idx="195">
                  <c:v>3.5473245706254839</c:v>
                </c:pt>
                <c:pt idx="196">
                  <c:v>3.5714557429943392</c:v>
                </c:pt>
                <c:pt idx="197">
                  <c:v>3.5956273275770974</c:v>
                </c:pt>
                <c:pt idx="198">
                  <c:v>3.6198391869180515</c:v>
                </c:pt>
                <c:pt idx="199">
                  <c:v>3.6440911847197341</c:v>
                </c:pt>
                <c:pt idx="200">
                  <c:v>3.6683831858273686</c:v>
                </c:pt>
                <c:pt idx="201">
                  <c:v>3.6927150562136921</c:v>
                </c:pt>
                <c:pt idx="202">
                  <c:v>3.717086662963923</c:v>
                </c:pt>
                <c:pt idx="203">
                  <c:v>3.7414978742611393</c:v>
                </c:pt>
                <c:pt idx="204">
                  <c:v>3.7659485593717936</c:v>
                </c:pt>
                <c:pt idx="205">
                  <c:v>3.7904385886316039</c:v>
                </c:pt>
                <c:pt idx="206">
                  <c:v>3.8149678334316373</c:v>
                </c:pt>
                <c:pt idx="207">
                  <c:v>3.8395361662045837</c:v>
                </c:pt>
                <c:pt idx="208">
                  <c:v>3.8641434604114258</c:v>
                </c:pt>
                <c:pt idx="209">
                  <c:v>3.8887895905282082</c:v>
                </c:pt>
                <c:pt idx="210">
                  <c:v>3.9134744320330754</c:v>
                </c:pt>
                <c:pt idx="211">
                  <c:v>3.9381978613935598</c:v>
                </c:pt>
                <c:pt idx="212">
                  <c:v>3.962959756054087</c:v>
                </c:pt>
                <c:pt idx="213">
                  <c:v>3.9877599944236728</c:v>
                </c:pt>
                <c:pt idx="214">
                  <c:v>4.0125984558638361</c:v>
                </c:pt>
                <c:pt idx="215">
                  <c:v>4.0374750206767436</c:v>
                </c:pt>
                <c:pt idx="216">
                  <c:v>4.0623895700935506</c:v>
                </c:pt>
                <c:pt idx="217">
                  <c:v>4.0873419862629055</c:v>
                </c:pt>
                <c:pt idx="218">
                  <c:v>4.112332152239655</c:v>
                </c:pt>
                <c:pt idx="219">
                  <c:v>4.1373599519738482</c:v>
                </c:pt>
                <c:pt idx="220">
                  <c:v>4.1624252702997246</c:v>
                </c:pt>
                <c:pt idx="221">
                  <c:v>4.1875279929250384</c:v>
                </c:pt>
                <c:pt idx="222">
                  <c:v>4.2126680064205582</c:v>
                </c:pt>
                <c:pt idx="223">
                  <c:v>4.2378451982096204</c:v>
                </c:pt>
                <c:pt idx="224">
                  <c:v>4.2630594565579942</c:v>
                </c:pt>
                <c:pt idx="225">
                  <c:v>4.2883106705638054</c:v>
                </c:pt>
                <c:pt idx="226">
                  <c:v>4.3135987301477234</c:v>
                </c:pt>
                <c:pt idx="227">
                  <c:v>4.3389235260431978</c:v>
                </c:pt>
                <c:pt idx="228">
                  <c:v>4.3642849497869358</c:v>
                </c:pt>
                <c:pt idx="229">
                  <c:v>4.389682893709514</c:v>
                </c:pt>
                <c:pt idx="230">
                  <c:v>4.4151172509260901</c:v>
                </c:pt>
                <c:pt idx="231">
                  <c:v>4.4405879153273515</c:v>
                </c:pt>
                <c:pt idx="232">
                  <c:v>4.4660947815705665</c:v>
                </c:pt>
                <c:pt idx="233">
                  <c:v>4.4916377450706744</c:v>
                </c:pt>
                <c:pt idx="234">
                  <c:v>4.5172167019917726</c:v>
                </c:pt>
                <c:pt idx="235">
                  <c:v>4.5428315492384126</c:v>
                </c:pt>
                <c:pt idx="236">
                  <c:v>4.5684821844473014</c:v>
                </c:pt>
                <c:pt idx="237">
                  <c:v>4.594168505978991</c:v>
                </c:pt>
                <c:pt idx="238">
                  <c:v>4.6198904129097524</c:v>
                </c:pt>
                <c:pt idx="239">
                  <c:v>4.6456478050234962</c:v>
                </c:pt>
                <c:pt idx="240">
                  <c:v>4.6714405828039443</c:v>
                </c:pt>
                <c:pt idx="241">
                  <c:v>4.6972686474268173</c:v>
                </c:pt>
                <c:pt idx="242">
                  <c:v>4.7231319007521808</c:v>
                </c:pt>
                <c:pt idx="243">
                  <c:v>4.74903024531688</c:v>
                </c:pt>
                <c:pt idx="244">
                  <c:v>4.7749635843271738</c:v>
                </c:pt>
                <c:pt idx="245">
                  <c:v>4.8009318216513384</c:v>
                </c:pt>
                <c:pt idx="246">
                  <c:v>4.8269348618125152</c:v>
                </c:pt>
                <c:pt idx="247">
                  <c:v>4.85297260998155</c:v>
                </c:pt>
                <c:pt idx="248">
                  <c:v>4.879044971970111</c:v>
                </c:pt>
                <c:pt idx="249">
                  <c:v>4.9051518542236465</c:v>
                </c:pt>
                <c:pt idx="250">
                  <c:v>4.9312931638147033</c:v>
                </c:pt>
                <c:pt idx="251">
                  <c:v>4.9574688084362073</c:v>
                </c:pt>
                <c:pt idx="252">
                  <c:v>4.9836786963948487</c:v>
                </c:pt>
                <c:pt idx="253">
                  <c:v>5.0099227366046195</c:v>
                </c:pt>
                <c:pt idx="254">
                  <c:v>5.0362008385803874</c:v>
                </c:pt>
                <c:pt idx="255">
                  <c:v>5.0625129124315604</c:v>
                </c:pt>
                <c:pt idx="256">
                  <c:v>5.0888588688559295</c:v>
                </c:pt>
                <c:pt idx="257">
                  <c:v>5.1152386191334944</c:v>
                </c:pt>
                <c:pt idx="258">
                  <c:v>5.1416520751204118</c:v>
                </c:pt>
                <c:pt idx="259">
                  <c:v>5.1680991492430817</c:v>
                </c:pt>
                <c:pt idx="260">
                  <c:v>5.1945797544922163</c:v>
                </c:pt>
                <c:pt idx="261">
                  <c:v>5.2210938044171114</c:v>
                </c:pt>
                <c:pt idx="262">
                  <c:v>5.2476412131198771</c:v>
                </c:pt>
                <c:pt idx="263">
                  <c:v>5.2742218952498643</c:v>
                </c:pt>
                <c:pt idx="264">
                  <c:v>5.3008357659980607</c:v>
                </c:pt>
                <c:pt idx="265">
                  <c:v>5.3274827410916696</c:v>
                </c:pt>
                <c:pt idx="266">
                  <c:v>5.3541627367886555</c:v>
                </c:pt>
                <c:pt idx="267">
                  <c:v>5.3808756698724807</c:v>
                </c:pt>
                <c:pt idx="268">
                  <c:v>5.4076214576467923</c:v>
                </c:pt>
                <c:pt idx="269">
                  <c:v>5.4344000179302983</c:v>
                </c:pt>
                <c:pt idx="270">
                  <c:v>5.4612112690516446</c:v>
                </c:pt>
                <c:pt idx="271">
                  <c:v>5.4880551298443381</c:v>
                </c:pt>
                <c:pt idx="272">
                  <c:v>5.5149315196418476</c:v>
                </c:pt>
                <c:pt idx="273">
                  <c:v>5.5418403582726103</c:v>
                </c:pt>
                <c:pt idx="274">
                  <c:v>5.5687815660552733</c:v>
                </c:pt>
                <c:pt idx="275">
                  <c:v>5.5957550637939031</c:v>
                </c:pt>
                <c:pt idx="276">
                  <c:v>5.6227607727732414</c:v>
                </c:pt>
                <c:pt idx="277">
                  <c:v>5.6497986147540624</c:v>
                </c:pt>
                <c:pt idx="278">
                  <c:v>5.6768685119686717</c:v>
                </c:pt>
                <c:pt idx="279">
                  <c:v>5.7039703871162502</c:v>
                </c:pt>
                <c:pt idx="280">
                  <c:v>5.7311041633584816</c:v>
                </c:pt>
                <c:pt idx="281">
                  <c:v>5.7582697643151084</c:v>
                </c:pt>
                <c:pt idx="282">
                  <c:v>5.7854671140596237</c:v>
                </c:pt>
                <c:pt idx="283">
                  <c:v>5.8126961371148926</c:v>
                </c:pt>
                <c:pt idx="284">
                  <c:v>5.8399567584490253</c:v>
                </c:pt>
                <c:pt idx="285">
                  <c:v>5.8672489034711059</c:v>
                </c:pt>
                <c:pt idx="286">
                  <c:v>5.8945724980271219</c:v>
                </c:pt>
                <c:pt idx="287">
                  <c:v>5.9219274683958183</c:v>
                </c:pt>
                <c:pt idx="288">
                  <c:v>5.9493137412847901</c:v>
                </c:pt>
                <c:pt idx="289">
                  <c:v>5.9767312438263724</c:v>
                </c:pt>
                <c:pt idx="290">
                  <c:v>6.0041799035738226</c:v>
                </c:pt>
                <c:pt idx="291">
                  <c:v>6.0316596484974099</c:v>
                </c:pt>
                <c:pt idx="292">
                  <c:v>6.0591704069805772</c:v>
                </c:pt>
                <c:pt idx="293">
                  <c:v>6.086712107816191</c:v>
                </c:pt>
                <c:pt idx="294">
                  <c:v>6.1142846802028155</c:v>
                </c:pt>
                <c:pt idx="295">
                  <c:v>6.1418880537409937</c:v>
                </c:pt>
                <c:pt idx="296">
                  <c:v>6.1695221584296434</c:v>
                </c:pt>
                <c:pt idx="297">
                  <c:v>6.1971869246624838</c:v>
                </c:pt>
                <c:pt idx="298">
                  <c:v>6.2248822832244413</c:v>
                </c:pt>
                <c:pt idx="299">
                  <c:v>6.2526081652881587</c:v>
                </c:pt>
                <c:pt idx="300">
                  <c:v>6.2803645024105625</c:v>
                </c:pt>
                <c:pt idx="301">
                  <c:v>6.308151226529465</c:v>
                </c:pt>
                <c:pt idx="302">
                  <c:v>6.3359682699600821</c:v>
                </c:pt>
                <c:pt idx="303">
                  <c:v>6.3638155653917989</c:v>
                </c:pt>
                <c:pt idx="304">
                  <c:v>6.3916930458848569</c:v>
                </c:pt>
                <c:pt idx="305">
                  <c:v>6.4196006448670762</c:v>
                </c:pt>
                <c:pt idx="306">
                  <c:v>6.4475382961306655</c:v>
                </c:pt>
                <c:pt idx="307">
                  <c:v>6.4755059338289858</c:v>
                </c:pt>
                <c:pt idx="308">
                  <c:v>6.5035034924734942</c:v>
                </c:pt>
                <c:pt idx="309">
                  <c:v>6.5315309069306009</c:v>
                </c:pt>
                <c:pt idx="310">
                  <c:v>6.5595881124185658</c:v>
                </c:pt>
                <c:pt idx="311">
                  <c:v>6.587675044504576</c:v>
                </c:pt>
                <c:pt idx="312">
                  <c:v>6.6157916391016407</c:v>
                </c:pt>
                <c:pt idx="313">
                  <c:v>6.6439378324656655</c:v>
                </c:pt>
                <c:pt idx="314">
                  <c:v>6.6721135611925675</c:v>
                </c:pt>
                <c:pt idx="315">
                  <c:v>6.7003187622153675</c:v>
                </c:pt>
                <c:pt idx="316">
                  <c:v>6.7285533728012989</c:v>
                </c:pt>
                <c:pt idx="317">
                  <c:v>6.7568173305490458</c:v>
                </c:pt>
                <c:pt idx="318">
                  <c:v>6.7851105733858867</c:v>
                </c:pt>
                <c:pt idx="319">
                  <c:v>6.8134330395650196</c:v>
                </c:pt>
                <c:pt idx="320">
                  <c:v>6.8417846676627265</c:v>
                </c:pt>
                <c:pt idx="321">
                  <c:v>6.870165396575783</c:v>
                </c:pt>
                <c:pt idx="322">
                  <c:v>6.8985751655187313</c:v>
                </c:pt>
                <c:pt idx="323">
                  <c:v>6.9270139140213098</c:v>
                </c:pt>
                <c:pt idx="324">
                  <c:v>6.9554815819257314</c:v>
                </c:pt>
                <c:pt idx="325">
                  <c:v>6.9839781093842435</c:v>
                </c:pt>
                <c:pt idx="326">
                  <c:v>7.0125034368564938</c:v>
                </c:pt>
                <c:pt idx="327">
                  <c:v>7.0410575051070925</c:v>
                </c:pt>
                <c:pt idx="328">
                  <c:v>7.0696402552030069</c:v>
                </c:pt>
                <c:pt idx="329">
                  <c:v>7.0982516285112007</c:v>
                </c:pt>
                <c:pt idx="330">
                  <c:v>7.1268915666961998</c:v>
                </c:pt>
                <c:pt idx="331">
                  <c:v>7.1555600117175997</c:v>
                </c:pt>
                <c:pt idx="332">
                  <c:v>7.184256905827799</c:v>
                </c:pt>
                <c:pt idx="333">
                  <c:v>7.2129821915695427</c:v>
                </c:pt>
                <c:pt idx="334">
                  <c:v>7.241735811773661</c:v>
                </c:pt>
                <c:pt idx="335">
                  <c:v>7.2705177095567626</c:v>
                </c:pt>
                <c:pt idx="336">
                  <c:v>7.2993278283189271</c:v>
                </c:pt>
                <c:pt idx="337">
                  <c:v>7.3281661117414814</c:v>
                </c:pt>
                <c:pt idx="338">
                  <c:v>7.357032503784775</c:v>
                </c:pt>
                <c:pt idx="339">
                  <c:v>7.3859269486859116</c:v>
                </c:pt>
                <c:pt idx="340">
                  <c:v>7.4148493909567152</c:v>
                </c:pt>
                <c:pt idx="341">
                  <c:v>7.4437997753813949</c:v>
                </c:pt>
                <c:pt idx="342">
                  <c:v>7.4727780470145371</c:v>
                </c:pt>
                <c:pt idx="343">
                  <c:v>7.5017841511789838</c:v>
                </c:pt>
                <c:pt idx="344">
                  <c:v>7.5308180334636683</c:v>
                </c:pt>
                <c:pt idx="345">
                  <c:v>7.5598796397216468</c:v>
                </c:pt>
                <c:pt idx="346">
                  <c:v>7.5889689160680112</c:v>
                </c:pt>
                <c:pt idx="347">
                  <c:v>7.6180858088778187</c:v>
                </c:pt>
                <c:pt idx="348">
                  <c:v>7.6472302647842074</c:v>
                </c:pt>
                <c:pt idx="349">
                  <c:v>7.6764022306763229</c:v>
                </c:pt>
                <c:pt idx="350">
                  <c:v>7.7056016536974079</c:v>
                </c:pt>
                <c:pt idx="351">
                  <c:v>7.7348284812428263</c:v>
                </c:pt>
                <c:pt idx="352">
                  <c:v>7.7640826609581692</c:v>
                </c:pt>
                <c:pt idx="353">
                  <c:v>7.7933641407373555</c:v>
                </c:pt>
                <c:pt idx="354">
                  <c:v>7.8226728687207849</c:v>
                </c:pt>
                <c:pt idx="355">
                  <c:v>7.8520087932934173</c:v>
                </c:pt>
                <c:pt idx="356">
                  <c:v>7.8813718630829825</c:v>
                </c:pt>
                <c:pt idx="357">
                  <c:v>7.9107620269581274</c:v>
                </c:pt>
                <c:pt idx="358">
                  <c:v>7.9401792340266839</c:v>
                </c:pt>
                <c:pt idx="359">
                  <c:v>7.9696234336337684</c:v>
                </c:pt>
                <c:pt idx="360">
                  <c:v>7.9990945753601101</c:v>
                </c:pt>
                <c:pt idx="361">
                  <c:v>8.0285926090203077</c:v>
                </c:pt>
                <c:pt idx="362">
                  <c:v>8.0581174846610217</c:v>
                </c:pt>
                <c:pt idx="363">
                  <c:v>8.0876691525593554</c:v>
                </c:pt>
                <c:pt idx="364">
                  <c:v>8.1172475632211043</c:v>
                </c:pt>
                <c:pt idx="365">
                  <c:v>8.1468526673790702</c:v>
                </c:pt>
                <c:pt idx="366">
                  <c:v>8.1764844159914603</c:v>
                </c:pt>
                <c:pt idx="367">
                  <c:v>8.2061427602402048</c:v>
                </c:pt>
                <c:pt idx="368">
                  <c:v>8.2358276515292896</c:v>
                </c:pt>
                <c:pt idx="369">
                  <c:v>8.2655390414832546</c:v>
                </c:pt>
                <c:pt idx="370">
                  <c:v>8.2952768819454796</c:v>
                </c:pt>
                <c:pt idx="371">
                  <c:v>8.3250411249766803</c:v>
                </c:pt>
                <c:pt idx="372">
                  <c:v>8.3548317228533531</c:v>
                </c:pt>
                <c:pt idx="373">
                  <c:v>8.3846486280661399</c:v>
                </c:pt>
                <c:pt idx="374">
                  <c:v>8.4144917933184029</c:v>
                </c:pt>
                <c:pt idx="375">
                  <c:v>8.4443611715246423</c:v>
                </c:pt>
                <c:pt idx="376">
                  <c:v>8.474256715808993</c:v>
                </c:pt>
                <c:pt idx="377">
                  <c:v>8.5041783795037755</c:v>
                </c:pt>
                <c:pt idx="378">
                  <c:v>8.5341261161480002</c:v>
                </c:pt>
                <c:pt idx="379">
                  <c:v>8.5640998794859033</c:v>
                </c:pt>
                <c:pt idx="380">
                  <c:v>8.5940996234654587</c:v>
                </c:pt>
                <c:pt idx="381">
                  <c:v>8.6241253022370934</c:v>
                </c:pt>
                <c:pt idx="382">
                  <c:v>8.6541768701521136</c:v>
                </c:pt>
                <c:pt idx="383">
                  <c:v>8.6842542817613371</c:v>
                </c:pt>
                <c:pt idx="384">
                  <c:v>8.7143574918137414</c:v>
                </c:pt>
                <c:pt idx="385">
                  <c:v>8.7444864552550818</c:v>
                </c:pt>
                <c:pt idx="386">
                  <c:v>8.7746411272265181</c:v>
                </c:pt>
                <c:pt idx="387">
                  <c:v>8.8048214630632504</c:v>
                </c:pt>
                <c:pt idx="388">
                  <c:v>8.835027418293155</c:v>
                </c:pt>
                <c:pt idx="389">
                  <c:v>8.8652589486355495</c:v>
                </c:pt>
                <c:pt idx="390">
                  <c:v>8.8955160099998185</c:v>
                </c:pt>
                <c:pt idx="391">
                  <c:v>8.9257985584840895</c:v>
                </c:pt>
                <c:pt idx="392">
                  <c:v>8.9561065503739901</c:v>
                </c:pt>
                <c:pt idx="393">
                  <c:v>8.986439942141331</c:v>
                </c:pt>
                <c:pt idx="394">
                  <c:v>9.0167986904429149</c:v>
                </c:pt>
                <c:pt idx="395">
                  <c:v>9.0471827521192107</c:v>
                </c:pt>
                <c:pt idx="396">
                  <c:v>9.0775920841931033</c:v>
                </c:pt>
                <c:pt idx="397">
                  <c:v>9.1080266438687527</c:v>
                </c:pt>
                <c:pt idx="398">
                  <c:v>9.1384863885302625</c:v>
                </c:pt>
                <c:pt idx="399">
                  <c:v>9.1689712757405744</c:v>
                </c:pt>
                <c:pt idx="400">
                  <c:v>9.1994812632402194</c:v>
                </c:pt>
                <c:pt idx="401">
                  <c:v>9.2300163089461318</c:v>
                </c:pt>
                <c:pt idx="402">
                  <c:v>9.2605763709504991</c:v>
                </c:pt>
                <c:pt idx="403">
                  <c:v>9.2911614075195263</c:v>
                </c:pt>
                <c:pt idx="404">
                  <c:v>9.3217713770924551</c:v>
                </c:pt>
                <c:pt idx="405">
                  <c:v>9.3524062382801567</c:v>
                </c:pt>
                <c:pt idx="406">
                  <c:v>9.383065949864303</c:v>
                </c:pt>
                <c:pt idx="407">
                  <c:v>9.4137504707959625</c:v>
                </c:pt>
                <c:pt idx="408">
                  <c:v>9.4444597601947393</c:v>
                </c:pt>
                <c:pt idx="409">
                  <c:v>9.4751937773474086</c:v>
                </c:pt>
                <c:pt idx="410">
                  <c:v>9.5059524817071281</c:v>
                </c:pt>
                <c:pt idx="411">
                  <c:v>9.5367358328920311</c:v>
                </c:pt>
                <c:pt idx="412">
                  <c:v>9.5675437906844323</c:v>
                </c:pt>
                <c:pt idx="413">
                  <c:v>9.5983763150296326</c:v>
                </c:pt>
                <c:pt idx="414">
                  <c:v>9.6292333660348408</c:v>
                </c:pt>
                <c:pt idx="415">
                  <c:v>9.6601149039681875</c:v>
                </c:pt>
                <c:pt idx="416">
                  <c:v>9.6910208892576897</c:v>
                </c:pt>
                <c:pt idx="417">
                  <c:v>9.7219512824901848</c:v>
                </c:pt>
                <c:pt idx="418">
                  <c:v>9.7529060444103965</c:v>
                </c:pt>
                <c:pt idx="419">
                  <c:v>9.7838851359197765</c:v>
                </c:pt>
                <c:pt idx="420">
                  <c:v>9.8148885180756817</c:v>
                </c:pt>
                <c:pt idx="421">
                  <c:v>9.8459161520902541</c:v>
                </c:pt>
                <c:pt idx="422">
                  <c:v>9.8769679993294908</c:v>
                </c:pt>
                <c:pt idx="423">
                  <c:v>9.9080440213123104</c:v>
                </c:pt>
                <c:pt idx="424">
                  <c:v>9.9391441797094675</c:v>
                </c:pt>
                <c:pt idx="425">
                  <c:v>9.970268436342737</c:v>
                </c:pt>
                <c:pt idx="426">
                  <c:v>10.001416753183863</c:v>
                </c:pt>
                <c:pt idx="427">
                  <c:v>10.032589092353675</c:v>
                </c:pt>
                <c:pt idx="428">
                  <c:v>10.063785416121119</c:v>
                </c:pt>
                <c:pt idx="429">
                  <c:v>10.095005686902388</c:v>
                </c:pt>
                <c:pt idx="430">
                  <c:v>10.126249867259972</c:v>
                </c:pt>
                <c:pt idx="431">
                  <c:v>10.157517919901695</c:v>
                </c:pt>
                <c:pt idx="432">
                  <c:v>10.188809807679924</c:v>
                </c:pt>
                <c:pt idx="433">
                  <c:v>10.22012549359062</c:v>
                </c:pt>
                <c:pt idx="434">
                  <c:v>10.251464940772374</c:v>
                </c:pt>
                <c:pt idx="435">
                  <c:v>10.282828112505719</c:v>
                </c:pt>
                <c:pt idx="436">
                  <c:v>10.314214972212108</c:v>
                </c:pt>
                <c:pt idx="437">
                  <c:v>10.345625483453073</c:v>
                </c:pt>
                <c:pt idx="438">
                  <c:v>10.377059609929375</c:v>
                </c:pt>
                <c:pt idx="439">
                  <c:v>10.408517315480239</c:v>
                </c:pt>
                <c:pt idx="440">
                  <c:v>10.439998564082389</c:v>
                </c:pt>
                <c:pt idx="441">
                  <c:v>10.471503319849301</c:v>
                </c:pt>
                <c:pt idx="442">
                  <c:v>10.503031547030258</c:v>
                </c:pt>
                <c:pt idx="443">
                  <c:v>10.534583210009792</c:v>
                </c:pt>
                <c:pt idx="444">
                  <c:v>10.566158273306451</c:v>
                </c:pt>
                <c:pt idx="445">
                  <c:v>10.597756701572472</c:v>
                </c:pt>
                <c:pt idx="446">
                  <c:v>10.629378459592543</c:v>
                </c:pt>
                <c:pt idx="447">
                  <c:v>10.661023512283364</c:v>
                </c:pt>
                <c:pt idx="448">
                  <c:v>10.692691824692577</c:v>
                </c:pt>
                <c:pt idx="449">
                  <c:v>10.724383361998225</c:v>
                </c:pt>
                <c:pt idx="450">
                  <c:v>10.756098089507772</c:v>
                </c:pt>
                <c:pt idx="451">
                  <c:v>10.787835972657454</c:v>
                </c:pt>
                <c:pt idx="452">
                  <c:v>10.819596977011512</c:v>
                </c:pt>
                <c:pt idx="453">
                  <c:v>10.851381068261425</c:v>
                </c:pt>
                <c:pt idx="454">
                  <c:v>10.883188212225058</c:v>
                </c:pt>
                <c:pt idx="455">
                  <c:v>10.915018374846158</c:v>
                </c:pt>
                <c:pt idx="456">
                  <c:v>10.946871522193319</c:v>
                </c:pt>
                <c:pt idx="457">
                  <c:v>10.978747620459519</c:v>
                </c:pt>
                <c:pt idx="458">
                  <c:v>11.010646635961162</c:v>
                </c:pt>
                <c:pt idx="459">
                  <c:v>11.04256853513756</c:v>
                </c:pt>
                <c:pt idx="460">
                  <c:v>11.074513284550092</c:v>
                </c:pt>
                <c:pt idx="461">
                  <c:v>11.10648085088155</c:v>
                </c:pt>
                <c:pt idx="462">
                  <c:v>11.138471200935429</c:v>
                </c:pt>
                <c:pt idx="463">
                  <c:v>11.170484301635119</c:v>
                </c:pt>
                <c:pt idx="464">
                  <c:v>11.202520120023475</c:v>
                </c:pt>
                <c:pt idx="465">
                  <c:v>11.234578623261836</c:v>
                </c:pt>
                <c:pt idx="466">
                  <c:v>11.266659778629561</c:v>
                </c:pt>
                <c:pt idx="467">
                  <c:v>11.29876355352323</c:v>
                </c:pt>
                <c:pt idx="468">
                  <c:v>11.330889915456021</c:v>
                </c:pt>
                <c:pt idx="469">
                  <c:v>11.363038832057033</c:v>
                </c:pt>
                <c:pt idx="470">
                  <c:v>11.395210271070649</c:v>
                </c:pt>
                <c:pt idx="471">
                  <c:v>11.427404200355809</c:v>
                </c:pt>
                <c:pt idx="472">
                  <c:v>11.459620587885496</c:v>
                </c:pt>
                <c:pt idx="473">
                  <c:v>11.491859401745957</c:v>
                </c:pt>
                <c:pt idx="474">
                  <c:v>11.524120610136128</c:v>
                </c:pt>
                <c:pt idx="475">
                  <c:v>11.556404181367004</c:v>
                </c:pt>
                <c:pt idx="476">
                  <c:v>11.588710083860937</c:v>
                </c:pt>
                <c:pt idx="477">
                  <c:v>11.62103828615116</c:v>
                </c:pt>
                <c:pt idx="478">
                  <c:v>11.653388756880997</c:v>
                </c:pt>
                <c:pt idx="479">
                  <c:v>11.685761464803392</c:v>
                </c:pt>
                <c:pt idx="480">
                  <c:v>11.718156378780105</c:v>
                </c:pt>
                <c:pt idx="481">
                  <c:v>11.750573467781418</c:v>
                </c:pt>
                <c:pt idx="482">
                  <c:v>11.783012700885212</c:v>
                </c:pt>
                <c:pt idx="483">
                  <c:v>11.815474047276519</c:v>
                </c:pt>
                <c:pt idx="484">
                  <c:v>11.847957476247</c:v>
                </c:pt>
                <c:pt idx="485">
                  <c:v>11.880462957194196</c:v>
                </c:pt>
                <c:pt idx="486">
                  <c:v>11.912990459621032</c:v>
                </c:pt>
                <c:pt idx="487">
                  <c:v>11.945539953135297</c:v>
                </c:pt>
                <c:pt idx="488">
                  <c:v>11.978111407448912</c:v>
                </c:pt>
                <c:pt idx="489">
                  <c:v>12.010704792377515</c:v>
                </c:pt>
                <c:pt idx="490">
                  <c:v>12.043320077839804</c:v>
                </c:pt>
                <c:pt idx="491">
                  <c:v>12.075957233856991</c:v>
                </c:pt>
                <c:pt idx="492">
                  <c:v>12.108616230552315</c:v>
                </c:pt>
                <c:pt idx="493">
                  <c:v>12.141297038150386</c:v>
                </c:pt>
                <c:pt idx="494">
                  <c:v>12.173999626976652</c:v>
                </c:pt>
                <c:pt idx="495">
                  <c:v>12.206723967456918</c:v>
                </c:pt>
                <c:pt idx="496">
                  <c:v>12.239470030116793</c:v>
                </c:pt>
                <c:pt idx="497">
                  <c:v>12.272237785581064</c:v>
                </c:pt>
                <c:pt idx="498">
                  <c:v>12.305027204573255</c:v>
                </c:pt>
                <c:pt idx="499">
                  <c:v>12.337838257915157</c:v>
                </c:pt>
                <c:pt idx="500">
                  <c:v>12.370670916526029</c:v>
                </c:pt>
                <c:pt idx="501">
                  <c:v>12.403525151422485</c:v>
                </c:pt>
                <c:pt idx="502">
                  <c:v>12.436400933717575</c:v>
                </c:pt>
                <c:pt idx="503">
                  <c:v>12.469298234620521</c:v>
                </c:pt>
                <c:pt idx="504">
                  <c:v>12.502217025436183</c:v>
                </c:pt>
                <c:pt idx="505">
                  <c:v>12.53515727756441</c:v>
                </c:pt>
                <c:pt idx="506">
                  <c:v>12.568118962499709</c:v>
                </c:pt>
                <c:pt idx="507">
                  <c:v>12.601102051830644</c:v>
                </c:pt>
                <c:pt idx="508">
                  <c:v>12.634106517239422</c:v>
                </c:pt>
                <c:pt idx="509">
                  <c:v>12.667132330501254</c:v>
                </c:pt>
                <c:pt idx="510">
                  <c:v>12.700179463483996</c:v>
                </c:pt>
                <c:pt idx="511">
                  <c:v>12.733247888147645</c:v>
                </c:pt>
                <c:pt idx="512">
                  <c:v>12.766337576543883</c:v>
                </c:pt>
                <c:pt idx="513">
                  <c:v>12.799448500815442</c:v>
                </c:pt>
                <c:pt idx="514">
                  <c:v>12.832580633195867</c:v>
                </c:pt>
                <c:pt idx="515">
                  <c:v>12.865733946008859</c:v>
                </c:pt>
                <c:pt idx="516">
                  <c:v>12.898908411667872</c:v>
                </c:pt>
                <c:pt idx="517">
                  <c:v>12.932104002675642</c:v>
                </c:pt>
                <c:pt idx="518">
                  <c:v>12.9653206916238</c:v>
                </c:pt>
                <c:pt idx="519">
                  <c:v>12.99855845119227</c:v>
                </c:pt>
                <c:pt idx="520">
                  <c:v>13.031817254148878</c:v>
                </c:pt>
                <c:pt idx="521">
                  <c:v>13.065097073349024</c:v>
                </c:pt>
                <c:pt idx="522">
                  <c:v>13.098397881734991</c:v>
                </c:pt>
                <c:pt idx="523">
                  <c:v>13.131719652335724</c:v>
                </c:pt>
                <c:pt idx="524">
                  <c:v>13.165062358266249</c:v>
                </c:pt>
                <c:pt idx="525">
                  <c:v>13.198425972727318</c:v>
                </c:pt>
                <c:pt idx="526">
                  <c:v>13.231810469004898</c:v>
                </c:pt>
                <c:pt idx="527">
                  <c:v>13.265215820469798</c:v>
                </c:pt>
                <c:pt idx="528">
                  <c:v>13.298642000577255</c:v>
                </c:pt>
                <c:pt idx="529">
                  <c:v>13.332088982866377</c:v>
                </c:pt>
                <c:pt idx="530">
                  <c:v>13.365556740959924</c:v>
                </c:pt>
                <c:pt idx="531">
                  <c:v>13.399045248563658</c:v>
                </c:pt>
                <c:pt idx="532">
                  <c:v>13.432554479466203</c:v>
                </c:pt>
                <c:pt idx="533">
                  <c:v>13.466084407538279</c:v>
                </c:pt>
                <c:pt idx="534">
                  <c:v>13.499635006732623</c:v>
                </c:pt>
                <c:pt idx="535">
                  <c:v>13.533206251083413</c:v>
                </c:pt>
                <c:pt idx="536">
                  <c:v>13.566798114705851</c:v>
                </c:pt>
                <c:pt idx="537">
                  <c:v>13.600410571795834</c:v>
                </c:pt>
                <c:pt idx="538">
                  <c:v>13.634043596629423</c:v>
                </c:pt>
                <c:pt idx="539">
                  <c:v>13.66769716356265</c:v>
                </c:pt>
                <c:pt idx="540">
                  <c:v>13.701371247031002</c:v>
                </c:pt>
                <c:pt idx="541">
                  <c:v>13.735065821548933</c:v>
                </c:pt>
                <c:pt idx="542">
                  <c:v>13.768780861709653</c:v>
                </c:pt>
                <c:pt idx="543">
                  <c:v>13.802516342184692</c:v>
                </c:pt>
                <c:pt idx="544">
                  <c:v>13.836272237723394</c:v>
                </c:pt>
                <c:pt idx="545">
                  <c:v>13.870048523152674</c:v>
                </c:pt>
                <c:pt idx="546">
                  <c:v>13.903845173376656</c:v>
                </c:pt>
                <c:pt idx="547">
                  <c:v>13.937662163376064</c:v>
                </c:pt>
                <c:pt idx="548">
                  <c:v>13.971499468208219</c:v>
                </c:pt>
                <c:pt idx="549">
                  <c:v>14.005357063006244</c:v>
                </c:pt>
                <c:pt idx="550">
                  <c:v>14.039234922979174</c:v>
                </c:pt>
                <c:pt idx="551">
                  <c:v>14.073133023411087</c:v>
                </c:pt>
                <c:pt idx="552">
                  <c:v>14.107051339661087</c:v>
                </c:pt>
                <c:pt idx="553">
                  <c:v>14.140989847162787</c:v>
                </c:pt>
                <c:pt idx="554">
                  <c:v>14.174948521424119</c:v>
                </c:pt>
                <c:pt idx="555">
                  <c:v>14.208927338026685</c:v>
                </c:pt>
                <c:pt idx="556">
                  <c:v>14.242926272625667</c:v>
                </c:pt>
                <c:pt idx="557">
                  <c:v>14.276945300949389</c:v>
                </c:pt>
                <c:pt idx="558">
                  <c:v>14.310984398798899</c:v>
                </c:pt>
                <c:pt idx="559">
                  <c:v>14.345043542047724</c:v>
                </c:pt>
                <c:pt idx="560">
                  <c:v>14.379122706641448</c:v>
                </c:pt>
                <c:pt idx="561">
                  <c:v>14.4132218685974</c:v>
                </c:pt>
                <c:pt idx="562">
                  <c:v>14.447341004004315</c:v>
                </c:pt>
                <c:pt idx="563">
                  <c:v>14.481480089022009</c:v>
                </c:pt>
                <c:pt idx="564">
                  <c:v>14.515639099880994</c:v>
                </c:pt>
                <c:pt idx="565">
                  <c:v>14.549818012882202</c:v>
                </c:pt>
                <c:pt idx="566">
                  <c:v>14.584016804396542</c:v>
                </c:pt>
                <c:pt idx="567">
                  <c:v>14.618235450864802</c:v>
                </c:pt>
                <c:pt idx="568">
                  <c:v>14.652473928797006</c:v>
                </c:pt>
                <c:pt idx="569">
                  <c:v>14.68673221477237</c:v>
                </c:pt>
                <c:pt idx="570">
                  <c:v>14.721010285438773</c:v>
                </c:pt>
                <c:pt idx="571">
                  <c:v>14.755308117512566</c:v>
                </c:pt>
                <c:pt idx="572">
                  <c:v>14.789625687778248</c:v>
                </c:pt>
                <c:pt idx="573">
                  <c:v>14.823962973087985</c:v>
                </c:pt>
                <c:pt idx="574">
                  <c:v>14.858319950361537</c:v>
                </c:pt>
                <c:pt idx="575">
                  <c:v>14.892696596585788</c:v>
                </c:pt>
                <c:pt idx="576">
                  <c:v>14.927092888814405</c:v>
                </c:pt>
                <c:pt idx="577">
                  <c:v>14.961508804167675</c:v>
                </c:pt>
                <c:pt idx="578">
                  <c:v>14.995944319832109</c:v>
                </c:pt>
                <c:pt idx="579">
                  <c:v>15.030399413060039</c:v>
                </c:pt>
                <c:pt idx="580">
                  <c:v>15.064874061169595</c:v>
                </c:pt>
                <c:pt idx="581">
                  <c:v>15.099368241544013</c:v>
                </c:pt>
                <c:pt idx="582">
                  <c:v>15.133881931631768</c:v>
                </c:pt>
                <c:pt idx="583">
                  <c:v>15.168415108945817</c:v>
                </c:pt>
                <c:pt idx="584">
                  <c:v>15.202967751063825</c:v>
                </c:pt>
                <c:pt idx="585">
                  <c:v>15.23753983562727</c:v>
                </c:pt>
                <c:pt idx="586">
                  <c:v>15.272131340341708</c:v>
                </c:pt>
                <c:pt idx="587">
                  <c:v>15.306742242976188</c:v>
                </c:pt>
                <c:pt idx="588">
                  <c:v>15.341372521362874</c:v>
                </c:pt>
                <c:pt idx="589">
                  <c:v>15.376022153397084</c:v>
                </c:pt>
                <c:pt idx="590">
                  <c:v>15.410691117036732</c:v>
                </c:pt>
                <c:pt idx="591">
                  <c:v>15.445379390302167</c:v>
                </c:pt>
                <c:pt idx="592">
                  <c:v>15.480086951275748</c:v>
                </c:pt>
                <c:pt idx="593">
                  <c:v>15.514813778101816</c:v>
                </c:pt>
                <c:pt idx="594">
                  <c:v>15.549559848986144</c:v>
                </c:pt>
                <c:pt idx="595">
                  <c:v>15.58432514219599</c:v>
                </c:pt>
                <c:pt idx="596">
                  <c:v>15.619109636059335</c:v>
                </c:pt>
                <c:pt idx="597">
                  <c:v>15.653913308965143</c:v>
                </c:pt>
                <c:pt idx="598">
                  <c:v>15.688736139362671</c:v>
                </c:pt>
                <c:pt idx="599">
                  <c:v>15.723578105761453</c:v>
                </c:pt>
                <c:pt idx="600">
                  <c:v>15.758439186730975</c:v>
                </c:pt>
                <c:pt idx="601">
                  <c:v>15.793319360900306</c:v>
                </c:pt>
                <c:pt idx="602">
                  <c:v>15.828218606957934</c:v>
                </c:pt>
                <c:pt idx="603">
                  <c:v>15.863136903651466</c:v>
                </c:pt>
                <c:pt idx="604">
                  <c:v>15.898074229787445</c:v>
                </c:pt>
                <c:pt idx="605">
                  <c:v>15.933030564230979</c:v>
                </c:pt>
                <c:pt idx="606">
                  <c:v>15.96800588590542</c:v>
                </c:pt>
                <c:pt idx="607">
                  <c:v>16.003000173792355</c:v>
                </c:pt>
                <c:pt idx="608">
                  <c:v>16.038013406931242</c:v>
                </c:pt>
                <c:pt idx="609">
                  <c:v>16.07304556441893</c:v>
                </c:pt>
                <c:pt idx="610">
                  <c:v>16.108096625409743</c:v>
                </c:pt>
                <c:pt idx="611">
                  <c:v>16.143166569115067</c:v>
                </c:pt>
                <c:pt idx="612">
                  <c:v>16.178255374803086</c:v>
                </c:pt>
                <c:pt idx="613">
                  <c:v>16.213363021798564</c:v>
                </c:pt>
                <c:pt idx="614">
                  <c:v>16.248489489482651</c:v>
                </c:pt>
                <c:pt idx="615">
                  <c:v>16.283634757292528</c:v>
                </c:pt>
                <c:pt idx="616">
                  <c:v>16.318798804721236</c:v>
                </c:pt>
                <c:pt idx="617">
                  <c:v>16.353981611317465</c:v>
                </c:pt>
                <c:pt idx="618">
                  <c:v>16.389183156685235</c:v>
                </c:pt>
                <c:pt idx="619">
                  <c:v>16.424403420483628</c:v>
                </c:pt>
                <c:pt idx="620">
                  <c:v>16.459642382426733</c:v>
                </c:pt>
                <c:pt idx="621">
                  <c:v>16.494900022283229</c:v>
                </c:pt>
                <c:pt idx="622">
                  <c:v>16.530176319876229</c:v>
                </c:pt>
                <c:pt idx="623">
                  <c:v>16.56547125508299</c:v>
                </c:pt>
                <c:pt idx="624">
                  <c:v>16.600784807834728</c:v>
                </c:pt>
                <c:pt idx="625">
                  <c:v>16.636116958116457</c:v>
                </c:pt>
                <c:pt idx="626">
                  <c:v>16.671467685966594</c:v>
                </c:pt>
                <c:pt idx="627">
                  <c:v>16.706836971476832</c:v>
                </c:pt>
                <c:pt idx="628">
                  <c:v>16.742224794791884</c:v>
                </c:pt>
                <c:pt idx="629">
                  <c:v>16.77763113610937</c:v>
                </c:pt>
                <c:pt idx="630">
                  <c:v>16.813055975679351</c:v>
                </c:pt>
                <c:pt idx="631">
                  <c:v>16.848499293804355</c:v>
                </c:pt>
                <c:pt idx="632">
                  <c:v>16.883961070839042</c:v>
                </c:pt>
                <c:pt idx="633">
                  <c:v>16.919441287189944</c:v>
                </c:pt>
                <c:pt idx="634">
                  <c:v>16.954939923315287</c:v>
                </c:pt>
                <c:pt idx="635">
                  <c:v>16.990456959724895</c:v>
                </c:pt>
                <c:pt idx="636">
                  <c:v>17.025992376979715</c:v>
                </c:pt>
                <c:pt idx="637">
                  <c:v>17.061546155691875</c:v>
                </c:pt>
                <c:pt idx="638">
                  <c:v>17.097118276524249</c:v>
                </c:pt>
                <c:pt idx="639">
                  <c:v>17.132708720190312</c:v>
                </c:pt>
                <c:pt idx="640">
                  <c:v>17.168317467454113</c:v>
                </c:pt>
                <c:pt idx="641">
                  <c:v>17.203944499129697</c:v>
                </c:pt>
                <c:pt idx="642">
                  <c:v>17.239589796081283</c:v>
                </c:pt>
                <c:pt idx="643">
                  <c:v>17.275253339222758</c:v>
                </c:pt>
                <c:pt idx="644">
                  <c:v>17.310935109517654</c:v>
                </c:pt>
                <c:pt idx="645">
                  <c:v>17.346635087978825</c:v>
                </c:pt>
                <c:pt idx="646">
                  <c:v>17.382353255668317</c:v>
                </c:pt>
                <c:pt idx="647">
                  <c:v>17.418089593697243</c:v>
                </c:pt>
                <c:pt idx="648">
                  <c:v>17.453844083225288</c:v>
                </c:pt>
                <c:pt idx="649">
                  <c:v>17.489616705460826</c:v>
                </c:pt>
                <c:pt idx="650">
                  <c:v>17.525407441660583</c:v>
                </c:pt>
                <c:pt idx="651">
                  <c:v>17.561216273129421</c:v>
                </c:pt>
                <c:pt idx="652">
                  <c:v>17.597043181220258</c:v>
                </c:pt>
                <c:pt idx="653">
                  <c:v>17.632888147333645</c:v>
                </c:pt>
                <c:pt idx="654">
                  <c:v>17.668751152917782</c:v>
                </c:pt>
                <c:pt idx="655">
                  <c:v>17.704632179468248</c:v>
                </c:pt>
                <c:pt idx="656">
                  <c:v>17.74053120852783</c:v>
                </c:pt>
                <c:pt idx="657">
                  <c:v>17.776448221686259</c:v>
                </c:pt>
                <c:pt idx="658">
                  <c:v>17.812383200580189</c:v>
                </c:pt>
                <c:pt idx="659">
                  <c:v>17.848336126892679</c:v>
                </c:pt>
                <c:pt idx="660">
                  <c:v>17.884306982353468</c:v>
                </c:pt>
                <c:pt idx="661">
                  <c:v>17.92029574873829</c:v>
                </c:pt>
                <c:pt idx="662">
                  <c:v>17.956302407869174</c:v>
                </c:pt>
                <c:pt idx="663">
                  <c:v>17.992326941613776</c:v>
                </c:pt>
                <c:pt idx="664">
                  <c:v>18.028369331885656</c:v>
                </c:pt>
                <c:pt idx="665">
                  <c:v>18.064429560643653</c:v>
                </c:pt>
                <c:pt idx="666">
                  <c:v>18.100507609892141</c:v>
                </c:pt>
                <c:pt idx="667">
                  <c:v>18.136603461680441</c:v>
                </c:pt>
                <c:pt idx="668">
                  <c:v>18.172717098102968</c:v>
                </c:pt>
                <c:pt idx="669">
                  <c:v>18.20884850129886</c:v>
                </c:pt>
                <c:pt idx="670">
                  <c:v>18.244997653451769</c:v>
                </c:pt>
                <c:pt idx="671">
                  <c:v>18.281164536789895</c:v>
                </c:pt>
                <c:pt idx="672">
                  <c:v>18.317349133585616</c:v>
                </c:pt>
                <c:pt idx="673">
                  <c:v>18.353551426155402</c:v>
                </c:pt>
                <c:pt idx="674">
                  <c:v>18.389771396859508</c:v>
                </c:pt>
                <c:pt idx="675">
                  <c:v>18.426009028102076</c:v>
                </c:pt>
                <c:pt idx="676">
                  <c:v>18.462264302330649</c:v>
                </c:pt>
                <c:pt idx="677">
                  <c:v>18.498537202036264</c:v>
                </c:pt>
                <c:pt idx="678">
                  <c:v>18.534827709753017</c:v>
                </c:pt>
                <c:pt idx="679">
                  <c:v>18.571135808058134</c:v>
                </c:pt>
                <c:pt idx="680">
                  <c:v>18.607461479571668</c:v>
                </c:pt>
                <c:pt idx="681">
                  <c:v>18.643804706956423</c:v>
                </c:pt>
                <c:pt idx="682">
                  <c:v>18.680165472917562</c:v>
                </c:pt>
                <c:pt idx="683">
                  <c:v>18.716543760202889</c:v>
                </c:pt>
                <c:pt idx="684">
                  <c:v>18.752939551602072</c:v>
                </c:pt>
                <c:pt idx="685">
                  <c:v>18.789352829947067</c:v>
                </c:pt>
                <c:pt idx="686">
                  <c:v>18.825783578111629</c:v>
                </c:pt>
                <c:pt idx="687">
                  <c:v>18.862231779011093</c:v>
                </c:pt>
                <c:pt idx="688">
                  <c:v>18.898697415602467</c:v>
                </c:pt>
                <c:pt idx="689">
                  <c:v>18.935180470884109</c:v>
                </c:pt>
                <c:pt idx="690">
                  <c:v>18.971680927895513</c:v>
                </c:pt>
                <c:pt idx="691">
                  <c:v>19.008198769717414</c:v>
                </c:pt>
                <c:pt idx="692">
                  <c:v>19.044733979471232</c:v>
                </c:pt>
                <c:pt idx="693">
                  <c:v>19.081286540319365</c:v>
                </c:pt>
                <c:pt idx="694">
                  <c:v>19.1178564354645</c:v>
                </c:pt>
                <c:pt idx="695">
                  <c:v>19.154443648149943</c:v>
                </c:pt>
                <c:pt idx="696">
                  <c:v>19.191048161659367</c:v>
                </c:pt>
                <c:pt idx="697">
                  <c:v>19.227669959316358</c:v>
                </c:pt>
                <c:pt idx="698">
                  <c:v>19.264309024484543</c:v>
                </c:pt>
                <c:pt idx="699">
                  <c:v>19.300965340567394</c:v>
                </c:pt>
                <c:pt idx="700">
                  <c:v>19.337638891008073</c:v>
                </c:pt>
                <c:pt idx="701">
                  <c:v>19.374329659289096</c:v>
                </c:pt>
                <c:pt idx="702">
                  <c:v>19.411037628932505</c:v>
                </c:pt>
                <c:pt idx="703">
                  <c:v>19.447762783499481</c:v>
                </c:pt>
                <c:pt idx="704">
                  <c:v>19.484505106590287</c:v>
                </c:pt>
                <c:pt idx="705">
                  <c:v>19.521264581844079</c:v>
                </c:pt>
                <c:pt idx="706">
                  <c:v>19.55804119293877</c:v>
                </c:pt>
                <c:pt idx="707">
                  <c:v>19.594834923590916</c:v>
                </c:pt>
                <c:pt idx="708">
                  <c:v>19.631645757555535</c:v>
                </c:pt>
                <c:pt idx="709">
                  <c:v>19.668473678625972</c:v>
                </c:pt>
                <c:pt idx="710">
                  <c:v>19.705318670633737</c:v>
                </c:pt>
                <c:pt idx="711">
                  <c:v>19.742180717448402</c:v>
                </c:pt>
                <c:pt idx="712">
                  <c:v>19.779059802977475</c:v>
                </c:pt>
                <c:pt idx="713">
                  <c:v>19.815955911166061</c:v>
                </c:pt>
                <c:pt idx="714">
                  <c:v>19.852869025997144</c:v>
                </c:pt>
                <c:pt idx="715">
                  <c:v>19.889799131490946</c:v>
                </c:pt>
                <c:pt idx="716">
                  <c:v>19.92674621170508</c:v>
                </c:pt>
                <c:pt idx="717">
                  <c:v>19.963710250734454</c:v>
                </c:pt>
                <c:pt idx="718">
                  <c:v>20.000691232710878</c:v>
                </c:pt>
                <c:pt idx="719">
                  <c:v>20.037689141803217</c:v>
                </c:pt>
                <c:pt idx="720">
                  <c:v>20.074703962217001</c:v>
                </c:pt>
                <c:pt idx="721">
                  <c:v>20.111735678194425</c:v>
                </c:pt>
                <c:pt idx="722">
                  <c:v>20.148784274014343</c:v>
                </c:pt>
                <c:pt idx="723">
                  <c:v>20.185849733991731</c:v>
                </c:pt>
                <c:pt idx="724">
                  <c:v>20.222932042478</c:v>
                </c:pt>
                <c:pt idx="725">
                  <c:v>20.260031183860605</c:v>
                </c:pt>
                <c:pt idx="726">
                  <c:v>20.297147142562974</c:v>
                </c:pt>
                <c:pt idx="727">
                  <c:v>20.334279903044319</c:v>
                </c:pt>
                <c:pt idx="728">
                  <c:v>20.371429449799603</c:v>
                </c:pt>
                <c:pt idx="729">
                  <c:v>20.408595767359476</c:v>
                </c:pt>
                <c:pt idx="730">
                  <c:v>20.445778840289833</c:v>
                </c:pt>
                <c:pt idx="731">
                  <c:v>20.482978653192003</c:v>
                </c:pt>
                <c:pt idx="732">
                  <c:v>20.520195190702502</c:v>
                </c:pt>
                <c:pt idx="733">
                  <c:v>20.557428437492916</c:v>
                </c:pt>
                <c:pt idx="734">
                  <c:v>20.594678378269602</c:v>
                </c:pt>
                <c:pt idx="735">
                  <c:v>20.631944997774021</c:v>
                </c:pt>
                <c:pt idx="736">
                  <c:v>20.669228280782065</c:v>
                </c:pt>
                <c:pt idx="737">
                  <c:v>20.706528212104303</c:v>
                </c:pt>
                <c:pt idx="738">
                  <c:v>20.743844776585593</c:v>
                </c:pt>
                <c:pt idx="739">
                  <c:v>20.781177959105278</c:v>
                </c:pt>
                <c:pt idx="740">
                  <c:v>20.818527744576752</c:v>
                </c:pt>
                <c:pt idx="741">
                  <c:v>20.855894117947585</c:v>
                </c:pt>
                <c:pt idx="742">
                  <c:v>20.893277064199118</c:v>
                </c:pt>
                <c:pt idx="743">
                  <c:v>20.930676568346563</c:v>
                </c:pt>
                <c:pt idx="744">
                  <c:v>20.968092615438948</c:v>
                </c:pt>
                <c:pt idx="745">
                  <c:v>21.005525190558682</c:v>
                </c:pt>
                <c:pt idx="746">
                  <c:v>21.04297427882177</c:v>
                </c:pt>
                <c:pt idx="747">
                  <c:v>21.080439865377397</c:v>
                </c:pt>
                <c:pt idx="748">
                  <c:v>21.117921935408152</c:v>
                </c:pt>
                <c:pt idx="749">
                  <c:v>21.155420474129514</c:v>
                </c:pt>
                <c:pt idx="750">
                  <c:v>21.192935466790086</c:v>
                </c:pt>
                <c:pt idx="751">
                  <c:v>21.230466898671196</c:v>
                </c:pt>
                <c:pt idx="752">
                  <c:v>21.268014755087062</c:v>
                </c:pt>
                <c:pt idx="753">
                  <c:v>21.305579021384414</c:v>
                </c:pt>
                <c:pt idx="754">
                  <c:v>21.343159682942481</c:v>
                </c:pt>
                <c:pt idx="755">
                  <c:v>21.380756725172983</c:v>
                </c:pt>
                <c:pt idx="756">
                  <c:v>21.418370133519833</c:v>
                </c:pt>
                <c:pt idx="757">
                  <c:v>21.455999893459133</c:v>
                </c:pt>
                <c:pt idx="758">
                  <c:v>21.493645990498969</c:v>
                </c:pt>
                <c:pt idx="759">
                  <c:v>21.531308410179534</c:v>
                </c:pt>
                <c:pt idx="760">
                  <c:v>21.568987138072657</c:v>
                </c:pt>
                <c:pt idx="761">
                  <c:v>21.606682159781993</c:v>
                </c:pt>
                <c:pt idx="762">
                  <c:v>21.644393460942755</c:v>
                </c:pt>
                <c:pt idx="763">
                  <c:v>21.682121027221665</c:v>
                </c:pt>
                <c:pt idx="764">
                  <c:v>21.719864844316785</c:v>
                </c:pt>
                <c:pt idx="765">
                  <c:v>21.757624897957562</c:v>
                </c:pt>
                <c:pt idx="766">
                  <c:v>21.795401173904441</c:v>
                </c:pt>
                <c:pt idx="767">
                  <c:v>21.833193657949021</c:v>
                </c:pt>
                <c:pt idx="768">
                  <c:v>21.871002335913868</c:v>
                </c:pt>
                <c:pt idx="769">
                  <c:v>21.908827193652318</c:v>
                </c:pt>
                <c:pt idx="770">
                  <c:v>21.946668217048437</c:v>
                </c:pt>
                <c:pt idx="771">
                  <c:v>21.984525392016984</c:v>
                </c:pt>
                <c:pt idx="772">
                  <c:v>22.022398704503161</c:v>
                </c:pt>
                <c:pt idx="773">
                  <c:v>22.060288140482665</c:v>
                </c:pt>
                <c:pt idx="774">
                  <c:v>22.098193685961341</c:v>
                </c:pt>
                <c:pt idx="775">
                  <c:v>22.136115326975464</c:v>
                </c:pt>
                <c:pt idx="776">
                  <c:v>22.174053049591265</c:v>
                </c:pt>
                <c:pt idx="777">
                  <c:v>22.212006839904895</c:v>
                </c:pt>
                <c:pt idx="778">
                  <c:v>22.24997668404264</c:v>
                </c:pt>
                <c:pt idx="779">
                  <c:v>22.287962568160324</c:v>
                </c:pt>
                <c:pt idx="780">
                  <c:v>22.325964478443591</c:v>
                </c:pt>
                <c:pt idx="781">
                  <c:v>22.363982401107666</c:v>
                </c:pt>
                <c:pt idx="782">
                  <c:v>22.402016322397227</c:v>
                </c:pt>
                <c:pt idx="783">
                  <c:v>22.440066228586339</c:v>
                </c:pt>
                <c:pt idx="784">
                  <c:v>22.478132105978332</c:v>
                </c:pt>
                <c:pt idx="785">
                  <c:v>22.516213940905772</c:v>
                </c:pt>
                <c:pt idx="786">
                  <c:v>22.55431171973029</c:v>
                </c:pt>
                <c:pt idx="787">
                  <c:v>22.592425428842507</c:v>
                </c:pt>
                <c:pt idx="788">
                  <c:v>22.630555054661823</c:v>
                </c:pt>
                <c:pt idx="789">
                  <c:v>22.668700583636646</c:v>
                </c:pt>
                <c:pt idx="790">
                  <c:v>22.706862002243927</c:v>
                </c:pt>
                <c:pt idx="791">
                  <c:v>22.745039296989134</c:v>
                </c:pt>
                <c:pt idx="792">
                  <c:v>22.783232454406463</c:v>
                </c:pt>
                <c:pt idx="793">
                  <c:v>22.821441461058377</c:v>
                </c:pt>
                <c:pt idx="794">
                  <c:v>22.859666303535551</c:v>
                </c:pt>
                <c:pt idx="795">
                  <c:v>22.89790696845705</c:v>
                </c:pt>
                <c:pt idx="796">
                  <c:v>22.93616344246999</c:v>
                </c:pt>
                <c:pt idx="797">
                  <c:v>22.974435712249456</c:v>
                </c:pt>
                <c:pt idx="798">
                  <c:v>23.012723764498567</c:v>
                </c:pt>
                <c:pt idx="799">
                  <c:v>23.051027585948166</c:v>
                </c:pt>
                <c:pt idx="800">
                  <c:v>23.089347163356958</c:v>
                </c:pt>
                <c:pt idx="801">
                  <c:v>23.127682483511194</c:v>
                </c:pt>
                <c:pt idx="802">
                  <c:v>23.166033533224656</c:v>
                </c:pt>
                <c:pt idx="803">
                  <c:v>23.204400299338712</c:v>
                </c:pt>
                <c:pt idx="804">
                  <c:v>23.242782768722062</c:v>
                </c:pt>
                <c:pt idx="805">
                  <c:v>23.281180928270654</c:v>
                </c:pt>
                <c:pt idx="806">
                  <c:v>23.319594764907652</c:v>
                </c:pt>
                <c:pt idx="807">
                  <c:v>23.358024265583303</c:v>
                </c:pt>
                <c:pt idx="808">
                  <c:v>23.396469417274872</c:v>
                </c:pt>
                <c:pt idx="809">
                  <c:v>23.434930206986628</c:v>
                </c:pt>
                <c:pt idx="810">
                  <c:v>23.473406621749564</c:v>
                </c:pt>
                <c:pt idx="811">
                  <c:v>23.51189864862144</c:v>
                </c:pt>
                <c:pt idx="812">
                  <c:v>23.55040627468675</c:v>
                </c:pt>
                <c:pt idx="813">
                  <c:v>23.588929487056422</c:v>
                </c:pt>
                <c:pt idx="814">
                  <c:v>23.627468272868065</c:v>
                </c:pt>
                <c:pt idx="815">
                  <c:v>23.666022619285464</c:v>
                </c:pt>
                <c:pt idx="816">
                  <c:v>23.704592513498913</c:v>
                </c:pt>
                <c:pt idx="817">
                  <c:v>23.743177942724767</c:v>
                </c:pt>
                <c:pt idx="818">
                  <c:v>23.781778894205637</c:v>
                </c:pt>
                <c:pt idx="819">
                  <c:v>23.820395355210103</c:v>
                </c:pt>
                <c:pt idx="820">
                  <c:v>23.859027313032765</c:v>
                </c:pt>
                <c:pt idx="821">
                  <c:v>23.897674754994135</c:v>
                </c:pt>
                <c:pt idx="822">
                  <c:v>23.936337668440427</c:v>
                </c:pt>
                <c:pt idx="823">
                  <c:v>23.975016040743657</c:v>
                </c:pt>
                <c:pt idx="824">
                  <c:v>24.013709859301439</c:v>
                </c:pt>
                <c:pt idx="825">
                  <c:v>24.052419111536956</c:v>
                </c:pt>
                <c:pt idx="826">
                  <c:v>24.091143784898733</c:v>
                </c:pt>
                <c:pt idx="827">
                  <c:v>24.129883866861</c:v>
                </c:pt>
                <c:pt idx="828">
                  <c:v>24.16863934492288</c:v>
                </c:pt>
                <c:pt idx="829">
                  <c:v>24.207410206608987</c:v>
                </c:pt>
                <c:pt idx="830">
                  <c:v>24.246196439469035</c:v>
                </c:pt>
                <c:pt idx="831">
                  <c:v>24.284998031077745</c:v>
                </c:pt>
                <c:pt idx="832">
                  <c:v>24.323814969034775</c:v>
                </c:pt>
                <c:pt idx="833">
                  <c:v>24.362647240964776</c:v>
                </c:pt>
                <c:pt idx="834">
                  <c:v>24.401494834517226</c:v>
                </c:pt>
                <c:pt idx="835">
                  <c:v>24.440357737366277</c:v>
                </c:pt>
                <c:pt idx="836">
                  <c:v>24.47923593721066</c:v>
                </c:pt>
                <c:pt idx="837">
                  <c:v>24.518129421773931</c:v>
                </c:pt>
                <c:pt idx="838">
                  <c:v>24.557038178803886</c:v>
                </c:pt>
                <c:pt idx="839">
                  <c:v>24.595962196072961</c:v>
                </c:pt>
                <c:pt idx="840">
                  <c:v>24.634901461377805</c:v>
                </c:pt>
                <c:pt idx="841">
                  <c:v>24.673855962539346</c:v>
                </c:pt>
                <c:pt idx="842">
                  <c:v>24.712825687402777</c:v>
                </c:pt>
                <c:pt idx="843">
                  <c:v>24.751810623837276</c:v>
                </c:pt>
                <c:pt idx="844">
                  <c:v>24.790810759736242</c:v>
                </c:pt>
                <c:pt idx="845">
                  <c:v>24.829826083016886</c:v>
                </c:pt>
                <c:pt idx="846">
                  <c:v>24.868856581620321</c:v>
                </c:pt>
                <c:pt idx="847">
                  <c:v>24.90790224351159</c:v>
                </c:pt>
                <c:pt idx="848">
                  <c:v>24.946963056679351</c:v>
                </c:pt>
                <c:pt idx="849">
                  <c:v>24.986039009135926</c:v>
                </c:pt>
                <c:pt idx="850">
                  <c:v>25.025130088917372</c:v>
                </c:pt>
                <c:pt idx="851">
                  <c:v>25.064236284083048</c:v>
                </c:pt>
                <c:pt idx="852">
                  <c:v>25.103357582715848</c:v>
                </c:pt>
                <c:pt idx="853">
                  <c:v>25.142493972922107</c:v>
                </c:pt>
                <c:pt idx="854">
                  <c:v>25.181645442831403</c:v>
                </c:pt>
                <c:pt idx="855">
                  <c:v>25.220811980596395</c:v>
                </c:pt>
                <c:pt idx="856">
                  <c:v>25.259993574393178</c:v>
                </c:pt>
                <c:pt idx="857">
                  <c:v>25.299190212420633</c:v>
                </c:pt>
                <c:pt idx="858">
                  <c:v>25.338401882900762</c:v>
                </c:pt>
                <c:pt idx="859">
                  <c:v>25.377628574078585</c:v>
                </c:pt>
                <c:pt idx="860">
                  <c:v>25.416870274221854</c:v>
                </c:pt>
                <c:pt idx="861">
                  <c:v>25.456126971621138</c:v>
                </c:pt>
                <c:pt idx="862">
                  <c:v>25.495398654589824</c:v>
                </c:pt>
                <c:pt idx="863">
                  <c:v>25.534685311463804</c:v>
                </c:pt>
                <c:pt idx="864">
                  <c:v>25.573986930601635</c:v>
                </c:pt>
                <c:pt idx="865">
                  <c:v>25.613303500384323</c:v>
                </c:pt>
                <c:pt idx="866">
                  <c:v>25.652635009215402</c:v>
                </c:pt>
                <c:pt idx="867">
                  <c:v>25.691981445520742</c:v>
                </c:pt>
                <c:pt idx="868">
                  <c:v>25.731342797748471</c:v>
                </c:pt>
                <c:pt idx="869">
                  <c:v>25.77071905436895</c:v>
                </c:pt>
                <c:pt idx="870">
                  <c:v>25.810110203874821</c:v>
                </c:pt>
                <c:pt idx="871">
                  <c:v>25.849516234780619</c:v>
                </c:pt>
                <c:pt idx="872">
                  <c:v>25.888937135623156</c:v>
                </c:pt>
                <c:pt idx="873">
                  <c:v>25.928372894960912</c:v>
                </c:pt>
                <c:pt idx="874">
                  <c:v>25.967823501374525</c:v>
                </c:pt>
                <c:pt idx="875">
                  <c:v>26.007288943466367</c:v>
                </c:pt>
                <c:pt idx="876">
                  <c:v>26.046769209860482</c:v>
                </c:pt>
                <c:pt idx="877">
                  <c:v>26.086264289202813</c:v>
                </c:pt>
                <c:pt idx="878">
                  <c:v>26.125774170160689</c:v>
                </c:pt>
                <c:pt idx="879">
                  <c:v>26.16529884142308</c:v>
                </c:pt>
                <c:pt idx="880">
                  <c:v>26.204838291700668</c:v>
                </c:pt>
                <c:pt idx="881">
                  <c:v>26.244392509725174</c:v>
                </c:pt>
                <c:pt idx="882">
                  <c:v>26.28396148425006</c:v>
                </c:pt>
                <c:pt idx="883">
                  <c:v>26.323545204049839</c:v>
                </c:pt>
                <c:pt idx="884">
                  <c:v>26.363143657920489</c:v>
                </c:pt>
                <c:pt idx="885">
                  <c:v>26.402756834678762</c:v>
                </c:pt>
                <c:pt idx="886">
                  <c:v>26.44238472316308</c:v>
                </c:pt>
                <c:pt idx="887">
                  <c:v>26.482027312232415</c:v>
                </c:pt>
                <c:pt idx="888">
                  <c:v>26.521684590766952</c:v>
                </c:pt>
                <c:pt idx="889">
                  <c:v>26.56135654766787</c:v>
                </c:pt>
                <c:pt idx="890">
                  <c:v>26.601043171856929</c:v>
                </c:pt>
                <c:pt idx="891">
                  <c:v>26.640744452276987</c:v>
                </c:pt>
                <c:pt idx="892">
                  <c:v>26.680460377891379</c:v>
                </c:pt>
                <c:pt idx="893">
                  <c:v>26.720190937684372</c:v>
                </c:pt>
                <c:pt idx="894">
                  <c:v>26.75993612066064</c:v>
                </c:pt>
                <c:pt idx="895">
                  <c:v>26.799695915845408</c:v>
                </c:pt>
                <c:pt idx="896">
                  <c:v>26.839470312284519</c:v>
                </c:pt>
                <c:pt idx="897">
                  <c:v>26.879259299044008</c:v>
                </c:pt>
                <c:pt idx="898">
                  <c:v>26.919062865210645</c:v>
                </c:pt>
                <c:pt idx="899">
                  <c:v>26.958880999891171</c:v>
                </c:pt>
                <c:pt idx="900">
                  <c:v>26.998713692212608</c:v>
                </c:pt>
                <c:pt idx="901">
                  <c:v>27.038560931322415</c:v>
                </c:pt>
                <c:pt idx="902">
                  <c:v>27.078422706387801</c:v>
                </c:pt>
                <c:pt idx="903">
                  <c:v>27.11829900659637</c:v>
                </c:pt>
                <c:pt idx="904">
                  <c:v>27.158189821155446</c:v>
                </c:pt>
                <c:pt idx="905">
                  <c:v>27.198095139292576</c:v>
                </c:pt>
                <c:pt idx="906">
                  <c:v>27.238014950255071</c:v>
                </c:pt>
                <c:pt idx="907">
                  <c:v>27.277949243309894</c:v>
                </c:pt>
                <c:pt idx="908">
                  <c:v>27.317898007744052</c:v>
                </c:pt>
                <c:pt idx="909">
                  <c:v>27.357861232864195</c:v>
                </c:pt>
                <c:pt idx="910">
                  <c:v>27.397838907996395</c:v>
                </c:pt>
                <c:pt idx="911">
                  <c:v>27.437831022486652</c:v>
                </c:pt>
                <c:pt idx="912">
                  <c:v>27.477837565700373</c:v>
                </c:pt>
                <c:pt idx="913">
                  <c:v>27.517858527022373</c:v>
                </c:pt>
                <c:pt idx="914">
                  <c:v>27.557893895856868</c:v>
                </c:pt>
                <c:pt idx="915">
                  <c:v>27.597943661627692</c:v>
                </c:pt>
                <c:pt idx="916">
                  <c:v>27.63800781377763</c:v>
                </c:pt>
                <c:pt idx="917">
                  <c:v>27.67808634176901</c:v>
                </c:pt>
                <c:pt idx="918">
                  <c:v>27.718179235083234</c:v>
                </c:pt>
                <c:pt idx="919">
                  <c:v>27.758286483220832</c:v>
                </c:pt>
                <c:pt idx="920">
                  <c:v>27.798408075701484</c:v>
                </c:pt>
                <c:pt idx="921">
                  <c:v>27.838544002063831</c:v>
                </c:pt>
                <c:pt idx="922">
                  <c:v>27.878694251865618</c:v>
                </c:pt>
                <c:pt idx="923">
                  <c:v>27.918858814683343</c:v>
                </c:pt>
                <c:pt idx="924">
                  <c:v>27.959037680112431</c:v>
                </c:pt>
                <c:pt idx="925">
                  <c:v>27.999230837767165</c:v>
                </c:pt>
                <c:pt idx="926">
                  <c:v>28.039438277280585</c:v>
                </c:pt>
                <c:pt idx="927">
                  <c:v>28.0796599883043</c:v>
                </c:pt>
                <c:pt idx="928">
                  <c:v>28.119895960508849</c:v>
                </c:pt>
                <c:pt idx="929">
                  <c:v>28.160146183583045</c:v>
                </c:pt>
                <c:pt idx="930">
                  <c:v>28.200410647234389</c:v>
                </c:pt>
                <c:pt idx="931">
                  <c:v>28.240689341188972</c:v>
                </c:pt>
                <c:pt idx="932">
                  <c:v>28.280982255191073</c:v>
                </c:pt>
                <c:pt idx="933">
                  <c:v>28.321289379003574</c:v>
                </c:pt>
                <c:pt idx="934">
                  <c:v>28.361610702407738</c:v>
                </c:pt>
                <c:pt idx="935">
                  <c:v>28.401946215202774</c:v>
                </c:pt>
                <c:pt idx="936">
                  <c:v>28.442295907206386</c:v>
                </c:pt>
                <c:pt idx="937">
                  <c:v>28.482659768254408</c:v>
                </c:pt>
                <c:pt idx="938">
                  <c:v>28.523037788200845</c:v>
                </c:pt>
                <c:pt idx="939">
                  <c:v>28.563429956917545</c:v>
                </c:pt>
                <c:pt idx="940">
                  <c:v>28.603836264294706</c:v>
                </c:pt>
                <c:pt idx="941">
                  <c:v>28.644256700240224</c:v>
                </c:pt>
                <c:pt idx="942">
                  <c:v>28.684691254680057</c:v>
                </c:pt>
                <c:pt idx="943">
                  <c:v>28.725139917557875</c:v>
                </c:pt>
                <c:pt idx="944">
                  <c:v>28.765602678835425</c:v>
                </c:pt>
                <c:pt idx="945">
                  <c:v>28.806079528491942</c:v>
                </c:pt>
                <c:pt idx="946">
                  <c:v>28.846570456524596</c:v>
                </c:pt>
                <c:pt idx="947">
                  <c:v>28.887075452948064</c:v>
                </c:pt>
                <c:pt idx="948">
                  <c:v>28.927594507794709</c:v>
                </c:pt>
                <c:pt idx="949">
                  <c:v>28.968127611114408</c:v>
                </c:pt>
                <c:pt idx="950">
                  <c:v>29.00867475297472</c:v>
                </c:pt>
                <c:pt idx="951">
                  <c:v>29.049235923460429</c:v>
                </c:pt>
                <c:pt idx="952">
                  <c:v>29.089811112673818</c:v>
                </c:pt>
                <c:pt idx="953">
                  <c:v>29.1304003107347</c:v>
                </c:pt>
                <c:pt idx="954">
                  <c:v>29.171003507780032</c:v>
                </c:pt>
                <c:pt idx="955">
                  <c:v>29.2116206939641</c:v>
                </c:pt>
                <c:pt idx="956">
                  <c:v>29.252251859458372</c:v>
                </c:pt>
                <c:pt idx="957">
                  <c:v>29.292896994451532</c:v>
                </c:pt>
                <c:pt idx="958">
                  <c:v>29.333556089149447</c:v>
                </c:pt>
                <c:pt idx="959">
                  <c:v>29.374229133774953</c:v>
                </c:pt>
                <c:pt idx="960">
                  <c:v>29.414916118567955</c:v>
                </c:pt>
                <c:pt idx="961">
                  <c:v>29.455617033785352</c:v>
                </c:pt>
                <c:pt idx="962">
                  <c:v>29.496331869701013</c:v>
                </c:pt>
                <c:pt idx="963">
                  <c:v>29.537060616605675</c:v>
                </c:pt>
                <c:pt idx="964">
                  <c:v>29.577803264806892</c:v>
                </c:pt>
                <c:pt idx="965">
                  <c:v>29.618559804629083</c:v>
                </c:pt>
                <c:pt idx="966">
                  <c:v>29.659330226413228</c:v>
                </c:pt>
                <c:pt idx="967">
                  <c:v>29.700114520517321</c:v>
                </c:pt>
                <c:pt idx="968">
                  <c:v>29.740912677315748</c:v>
                </c:pt>
                <c:pt idx="969">
                  <c:v>29.781724687199684</c:v>
                </c:pt>
                <c:pt idx="970">
                  <c:v>29.822550540576675</c:v>
                </c:pt>
                <c:pt idx="971">
                  <c:v>29.863390227871015</c:v>
                </c:pt>
                <c:pt idx="972">
                  <c:v>29.904243739523288</c:v>
                </c:pt>
                <c:pt idx="973">
                  <c:v>29.945111065990588</c:v>
                </c:pt>
                <c:pt idx="974">
                  <c:v>29.985992197746395</c:v>
                </c:pt>
                <c:pt idx="975">
                  <c:v>30.026887125280656</c:v>
                </c:pt>
                <c:pt idx="976">
                  <c:v>30.067795839099276</c:v>
                </c:pt>
                <c:pt idx="977">
                  <c:v>30.108718329724706</c:v>
                </c:pt>
                <c:pt idx="978">
                  <c:v>30.149654587695512</c:v>
                </c:pt>
                <c:pt idx="979">
                  <c:v>30.190604603566531</c:v>
                </c:pt>
                <c:pt idx="980">
                  <c:v>30.231568367908334</c:v>
                </c:pt>
                <c:pt idx="981">
                  <c:v>30.272545871308115</c:v>
                </c:pt>
                <c:pt idx="982">
                  <c:v>30.31353710436866</c:v>
                </c:pt>
                <c:pt idx="983">
                  <c:v>30.354542057708997</c:v>
                </c:pt>
                <c:pt idx="984">
                  <c:v>30.39556072196396</c:v>
                </c:pt>
                <c:pt idx="985">
                  <c:v>30.436593087784352</c:v>
                </c:pt>
                <c:pt idx="986">
                  <c:v>30.477639145836868</c:v>
                </c:pt>
                <c:pt idx="987">
                  <c:v>30.518698886803822</c:v>
                </c:pt>
                <c:pt idx="988">
                  <c:v>30.559772301383525</c:v>
                </c:pt>
                <c:pt idx="989">
                  <c:v>30.60085938028994</c:v>
                </c:pt>
                <c:pt idx="990">
                  <c:v>30.641960114252566</c:v>
                </c:pt>
                <c:pt idx="991">
                  <c:v>30.68307449401685</c:v>
                </c:pt>
                <c:pt idx="992">
                  <c:v>30.724202510343737</c:v>
                </c:pt>
                <c:pt idx="993">
                  <c:v>30.765344154009416</c:v>
                </c:pt>
                <c:pt idx="994">
                  <c:v>30.806499415806108</c:v>
                </c:pt>
                <c:pt idx="995">
                  <c:v>30.847668286541079</c:v>
                </c:pt>
                <c:pt idx="996">
                  <c:v>30.888850757037204</c:v>
                </c:pt>
                <c:pt idx="997">
                  <c:v>30.930046818132812</c:v>
                </c:pt>
                <c:pt idx="998">
                  <c:v>30.97125646068157</c:v>
                </c:pt>
                <c:pt idx="999">
                  <c:v>31.012479675552321</c:v>
                </c:pt>
                <c:pt idx="1000">
                  <c:v>31.053716453629235</c:v>
                </c:pt>
                <c:pt idx="1001">
                  <c:v>31.094966785811849</c:v>
                </c:pt>
                <c:pt idx="1002">
                  <c:v>31.13623066301469</c:v>
                </c:pt>
                <c:pt idx="1003">
                  <c:v>31.177508076167559</c:v>
                </c:pt>
                <c:pt idx="1004">
                  <c:v>31.2187990162153</c:v>
                </c:pt>
                <c:pt idx="1005">
                  <c:v>31.26010347411788</c:v>
                </c:pt>
                <c:pt idx="1006">
                  <c:v>31.301421440850202</c:v>
                </c:pt>
                <c:pt idx="1007">
                  <c:v>31.342752907402378</c:v>
                </c:pt>
                <c:pt idx="1008">
                  <c:v>31.384097864779104</c:v>
                </c:pt>
                <c:pt idx="1009">
                  <c:v>31.425456304000328</c:v>
                </c:pt>
                <c:pt idx="1010">
                  <c:v>31.466828216100737</c:v>
                </c:pt>
                <c:pt idx="1011">
                  <c:v>31.508213592129792</c:v>
                </c:pt>
                <c:pt idx="1012">
                  <c:v>31.549612423151839</c:v>
                </c:pt>
                <c:pt idx="1013">
                  <c:v>31.591024700245757</c:v>
                </c:pt>
                <c:pt idx="1014">
                  <c:v>31.632450414505499</c:v>
                </c:pt>
                <c:pt idx="1015">
                  <c:v>31.673889557039487</c:v>
                </c:pt>
                <c:pt idx="1016">
                  <c:v>31.715342118970749</c:v>
                </c:pt>
                <c:pt idx="1017">
                  <c:v>31.756808091436923</c:v>
                </c:pt>
                <c:pt idx="1018">
                  <c:v>31.798287465590327</c:v>
                </c:pt>
                <c:pt idx="1019">
                  <c:v>31.839780232597583</c:v>
                </c:pt>
                <c:pt idx="1020">
                  <c:v>31.881286383640035</c:v>
                </c:pt>
                <c:pt idx="1021">
                  <c:v>31.922805909913254</c:v>
                </c:pt>
                <c:pt idx="1022">
                  <c:v>31.964338802627442</c:v>
                </c:pt>
                <c:pt idx="1023">
                  <c:v>32.005885053006928</c:v>
                </c:pt>
                <c:pt idx="1024">
                  <c:v>32.047444652290615</c:v>
                </c:pt>
                <c:pt idx="1025">
                  <c:v>32.089017591731533</c:v>
                </c:pt>
                <c:pt idx="1026">
                  <c:v>32.130603862596935</c:v>
                </c:pt>
                <c:pt idx="1027">
                  <c:v>32.172203456168496</c:v>
                </c:pt>
                <c:pt idx="1028">
                  <c:v>32.213816363741792</c:v>
                </c:pt>
                <c:pt idx="1029">
                  <c:v>32.255442576626869</c:v>
                </c:pt>
                <c:pt idx="1030">
                  <c:v>32.297082086147533</c:v>
                </c:pt>
                <c:pt idx="1031">
                  <c:v>32.338734883641976</c:v>
                </c:pt>
                <c:pt idx="1032">
                  <c:v>32.380400960462339</c:v>
                </c:pt>
                <c:pt idx="1033">
                  <c:v>32.422080307974674</c:v>
                </c:pt>
                <c:pt idx="1034">
                  <c:v>32.463772917559005</c:v>
                </c:pt>
                <c:pt idx="1035">
                  <c:v>32.505478780609238</c:v>
                </c:pt>
                <c:pt idx="1036">
                  <c:v>32.547197888533439</c:v>
                </c:pt>
                <c:pt idx="1037">
                  <c:v>32.588930232753142</c:v>
                </c:pt>
                <c:pt idx="1038">
                  <c:v>32.630675804704111</c:v>
                </c:pt>
                <c:pt idx="1039">
                  <c:v>32.672434595835483</c:v>
                </c:pt>
                <c:pt idx="1040">
                  <c:v>32.714206597610506</c:v>
                </c:pt>
                <c:pt idx="1041">
                  <c:v>32.755991801505935</c:v>
                </c:pt>
                <c:pt idx="1042">
                  <c:v>32.797790199012113</c:v>
                </c:pt>
                <c:pt idx="1043">
                  <c:v>32.839601781633426</c:v>
                </c:pt>
                <c:pt idx="1044">
                  <c:v>32.881426540887425</c:v>
                </c:pt>
                <c:pt idx="1045">
                  <c:v>32.923264468305469</c:v>
                </c:pt>
                <c:pt idx="1046">
                  <c:v>32.965115555432362</c:v>
                </c:pt>
                <c:pt idx="1047">
                  <c:v>33.006979793826417</c:v>
                </c:pt>
                <c:pt idx="1048">
                  <c:v>33.048857175059617</c:v>
                </c:pt>
                <c:pt idx="1049">
                  <c:v>33.090747690717009</c:v>
                </c:pt>
                <c:pt idx="1050">
                  <c:v>33.132651332397479</c:v>
                </c:pt>
                <c:pt idx="1051">
                  <c:v>33.174568091712892</c:v>
                </c:pt>
                <c:pt idx="1052">
                  <c:v>33.21649796028867</c:v>
                </c:pt>
                <c:pt idx="1053">
                  <c:v>33.258440929763367</c:v>
                </c:pt>
                <c:pt idx="1054">
                  <c:v>33.300396991789043</c:v>
                </c:pt>
                <c:pt idx="1055">
                  <c:v>33.342366138030833</c:v>
                </c:pt>
                <c:pt idx="1056">
                  <c:v>33.384348360167017</c:v>
                </c:pt>
                <c:pt idx="1057">
                  <c:v>33.426343649889155</c:v>
                </c:pt>
                <c:pt idx="1058">
                  <c:v>33.468351998901859</c:v>
                </c:pt>
                <c:pt idx="1059">
                  <c:v>33.510373398923029</c:v>
                </c:pt>
                <c:pt idx="1060">
                  <c:v>33.552407841683319</c:v>
                </c:pt>
                <c:pt idx="1061">
                  <c:v>33.594455318926563</c:v>
                </c:pt>
                <c:pt idx="1062">
                  <c:v>33.636515822409777</c:v>
                </c:pt>
                <c:pt idx="1063">
                  <c:v>33.678589343902651</c:v>
                </c:pt>
                <c:pt idx="1064">
                  <c:v>33.720675875188007</c:v>
                </c:pt>
                <c:pt idx="1065">
                  <c:v>33.762775408061387</c:v>
                </c:pt>
                <c:pt idx="1066">
                  <c:v>33.804887934331497</c:v>
                </c:pt>
                <c:pt idx="1067">
                  <c:v>33.847013445819591</c:v>
                </c:pt>
                <c:pt idx="1068">
                  <c:v>33.889151934359788</c:v>
                </c:pt>
                <c:pt idx="1069">
                  <c:v>33.931303391799148</c:v>
                </c:pt>
                <c:pt idx="1070">
                  <c:v>33.973467809997238</c:v>
                </c:pt>
                <c:pt idx="1071">
                  <c:v>34.015645180826667</c:v>
                </c:pt>
                <c:pt idx="1072">
                  <c:v>34.057835496172231</c:v>
                </c:pt>
                <c:pt idx="1073">
                  <c:v>34.100038747931784</c:v>
                </c:pt>
                <c:pt idx="1074">
                  <c:v>34.142254928015696</c:v>
                </c:pt>
                <c:pt idx="1075">
                  <c:v>34.184484028346901</c:v>
                </c:pt>
                <c:pt idx="1076">
                  <c:v>34.226726040860825</c:v>
                </c:pt>
                <c:pt idx="1077">
                  <c:v>34.268980957505406</c:v>
                </c:pt>
                <c:pt idx="1078">
                  <c:v>34.311248770241185</c:v>
                </c:pt>
                <c:pt idx="1079">
                  <c:v>34.353529471041163</c:v>
                </c:pt>
                <c:pt idx="1080">
                  <c:v>34.395823051890616</c:v>
                </c:pt>
                <c:pt idx="1081">
                  <c:v>34.438129504787383</c:v>
                </c:pt>
                <c:pt idx="1082">
                  <c:v>34.480448821741568</c:v>
                </c:pt>
                <c:pt idx="1083">
                  <c:v>34.522780994775658</c:v>
                </c:pt>
                <c:pt idx="1084">
                  <c:v>34.565126015924427</c:v>
                </c:pt>
                <c:pt idx="1085">
                  <c:v>34.607483877234998</c:v>
                </c:pt>
                <c:pt idx="1086">
                  <c:v>34.649854570766578</c:v>
                </c:pt>
                <c:pt idx="1087">
                  <c:v>34.69223808859077</c:v>
                </c:pt>
                <c:pt idx="1088">
                  <c:v>34.734634422791252</c:v>
                </c:pt>
                <c:pt idx="1089">
                  <c:v>34.777043565463806</c:v>
                </c:pt>
                <c:pt idx="1090">
                  <c:v>34.819465508716561</c:v>
                </c:pt>
                <c:pt idx="1091">
                  <c:v>34.861900244669499</c:v>
                </c:pt>
                <c:pt idx="1092">
                  <c:v>34.904347765454879</c:v>
                </c:pt>
                <c:pt idx="1093">
                  <c:v>34.946808063216771</c:v>
                </c:pt>
                <c:pt idx="1094">
                  <c:v>34.989281130111358</c:v>
                </c:pt>
                <c:pt idx="1095">
                  <c:v>35.031766958306982</c:v>
                </c:pt>
                <c:pt idx="1096">
                  <c:v>35.07426553998355</c:v>
                </c:pt>
                <c:pt idx="1097">
                  <c:v>35.1167768673334</c:v>
                </c:pt>
                <c:pt idx="1098">
                  <c:v>35.159300932560136</c:v>
                </c:pt>
                <c:pt idx="1099">
                  <c:v>35.201837727879756</c:v>
                </c:pt>
                <c:pt idx="1100">
                  <c:v>35.244387245519846</c:v>
                </c:pt>
                <c:pt idx="1101">
                  <c:v>35.286949477719851</c:v>
                </c:pt>
                <c:pt idx="1102">
                  <c:v>35.329524416730948</c:v>
                </c:pt>
                <c:pt idx="1103">
                  <c:v>35.372112054816135</c:v>
                </c:pt>
                <c:pt idx="1104">
                  <c:v>35.414712384250187</c:v>
                </c:pt>
                <c:pt idx="1105">
                  <c:v>35.457325397319181</c:v>
                </c:pt>
                <c:pt idx="1106">
                  <c:v>35.499951086321545</c:v>
                </c:pt>
                <c:pt idx="1107">
                  <c:v>35.542589443566641</c:v>
                </c:pt>
                <c:pt idx="1108">
                  <c:v>35.585240461375832</c:v>
                </c:pt>
                <c:pt idx="1109">
                  <c:v>35.627904132081895</c:v>
                </c:pt>
                <c:pt idx="1110">
                  <c:v>35.670580448029519</c:v>
                </c:pt>
                <c:pt idx="1111">
                  <c:v>35.713269401574252</c:v>
                </c:pt>
                <c:pt idx="1112">
                  <c:v>35.755970985083756</c:v>
                </c:pt>
                <c:pt idx="1113">
                  <c:v>35.798685190936929</c:v>
                </c:pt>
                <c:pt idx="1114">
                  <c:v>35.841412011523992</c:v>
                </c:pt>
                <c:pt idx="1115">
                  <c:v>35.884151439246608</c:v>
                </c:pt>
                <c:pt idx="1116">
                  <c:v>35.926903466518112</c:v>
                </c:pt>
                <c:pt idx="1117">
                  <c:v>35.969668085762898</c:v>
                </c:pt>
                <c:pt idx="1118">
                  <c:v>36.012445289416647</c:v>
                </c:pt>
                <c:pt idx="1119">
                  <c:v>36.055235069926688</c:v>
                </c:pt>
                <c:pt idx="1120">
                  <c:v>36.098037419751321</c:v>
                </c:pt>
                <c:pt idx="1121">
                  <c:v>36.140852331360293</c:v>
                </c:pt>
                <c:pt idx="1122">
                  <c:v>36.18367979723417</c:v>
                </c:pt>
                <c:pt idx="1123">
                  <c:v>36.22651980986533</c:v>
                </c:pt>
                <c:pt idx="1124">
                  <c:v>36.269372361756922</c:v>
                </c:pt>
                <c:pt idx="1125">
                  <c:v>36.312237445423264</c:v>
                </c:pt>
                <c:pt idx="1126">
                  <c:v>36.355115053389824</c:v>
                </c:pt>
                <c:pt idx="1127">
                  <c:v>36.398005178193252</c:v>
                </c:pt>
                <c:pt idx="1128">
                  <c:v>36.440907812381191</c:v>
                </c:pt>
                <c:pt idx="1129">
                  <c:v>36.483822948512341</c:v>
                </c:pt>
                <c:pt idx="1130">
                  <c:v>36.526750579156399</c:v>
                </c:pt>
                <c:pt idx="1131">
                  <c:v>36.569690696893986</c:v>
                </c:pt>
                <c:pt idx="1132">
                  <c:v>36.612643294316761</c:v>
                </c:pt>
                <c:pt idx="1133">
                  <c:v>36.655608364027266</c:v>
                </c:pt>
                <c:pt idx="1134">
                  <c:v>36.698585898639124</c:v>
                </c:pt>
                <c:pt idx="1135">
                  <c:v>36.741575890776609</c:v>
                </c:pt>
                <c:pt idx="1136">
                  <c:v>36.784578333074911</c:v>
                </c:pt>
                <c:pt idx="1137">
                  <c:v>36.827593218180063</c:v>
                </c:pt>
                <c:pt idx="1138">
                  <c:v>36.870620538749101</c:v>
                </c:pt>
                <c:pt idx="1139">
                  <c:v>36.913660287449481</c:v>
                </c:pt>
                <c:pt idx="1140">
                  <c:v>36.956712456959693</c:v>
                </c:pt>
                <c:pt idx="1141">
                  <c:v>36.999777039968869</c:v>
                </c:pt>
                <c:pt idx="1142">
                  <c:v>37.042854029176731</c:v>
                </c:pt>
                <c:pt idx="1143">
                  <c:v>37.085943417293926</c:v>
                </c:pt>
                <c:pt idx="1144">
                  <c:v>37.129045197041528</c:v>
                </c:pt>
                <c:pt idx="1145">
                  <c:v>37.172159361151394</c:v>
                </c:pt>
                <c:pt idx="1146">
                  <c:v>37.215285902365835</c:v>
                </c:pt>
                <c:pt idx="1147">
                  <c:v>37.258424813437948</c:v>
                </c:pt>
                <c:pt idx="1148">
                  <c:v>37.301576087131259</c:v>
                </c:pt>
                <c:pt idx="1149">
                  <c:v>37.344739716219649</c:v>
                </c:pt>
                <c:pt idx="1150">
                  <c:v>37.387915693487969</c:v>
                </c:pt>
                <c:pt idx="1151">
                  <c:v>37.431104011731172</c:v>
                </c:pt>
                <c:pt idx="1152">
                  <c:v>37.47430466375468</c:v>
                </c:pt>
                <c:pt idx="1153">
                  <c:v>37.517517642374585</c:v>
                </c:pt>
                <c:pt idx="1154">
                  <c:v>37.560742940417114</c:v>
                </c:pt>
                <c:pt idx="1155">
                  <c:v>37.603980550719072</c:v>
                </c:pt>
                <c:pt idx="1156">
                  <c:v>37.647230466127596</c:v>
                </c:pt>
                <c:pt idx="1157">
                  <c:v>37.690492679500174</c:v>
                </c:pt>
                <c:pt idx="1158">
                  <c:v>37.733767183704472</c:v>
                </c:pt>
                <c:pt idx="1159">
                  <c:v>37.777053971618592</c:v>
                </c:pt>
                <c:pt idx="1160">
                  <c:v>37.820353036130818</c:v>
                </c:pt>
                <c:pt idx="1161">
                  <c:v>37.863664370139695</c:v>
                </c:pt>
                <c:pt idx="1162">
                  <c:v>37.906987966554013</c:v>
                </c:pt>
                <c:pt idx="1163">
                  <c:v>37.950323818292766</c:v>
                </c:pt>
                <c:pt idx="1164">
                  <c:v>37.993671918285095</c:v>
                </c:pt>
                <c:pt idx="1165">
                  <c:v>38.037032259470308</c:v>
                </c:pt>
                <c:pt idx="1166">
                  <c:v>38.080404834797804</c:v>
                </c:pt>
                <c:pt idx="1167">
                  <c:v>38.123789637227198</c:v>
                </c:pt>
                <c:pt idx="1168">
                  <c:v>38.167186659727911</c:v>
                </c:pt>
                <c:pt idx="1169">
                  <c:v>38.210595895279717</c:v>
                </c:pt>
                <c:pt idx="1170">
                  <c:v>38.254017336872366</c:v>
                </c:pt>
                <c:pt idx="1171">
                  <c:v>38.297450977505342</c:v>
                </c:pt>
                <c:pt idx="1172">
                  <c:v>38.340896810188596</c:v>
                </c:pt>
                <c:pt idx="1173">
                  <c:v>38.384354827941642</c:v>
                </c:pt>
                <c:pt idx="1174">
                  <c:v>38.427825023794121</c:v>
                </c:pt>
                <c:pt idx="1175">
                  <c:v>38.471307390785576</c:v>
                </c:pt>
                <c:pt idx="1176">
                  <c:v>38.514801921965351</c:v>
                </c:pt>
                <c:pt idx="1177">
                  <c:v>38.558308610392729</c:v>
                </c:pt>
                <c:pt idx="1178">
                  <c:v>38.601827449136941</c:v>
                </c:pt>
                <c:pt idx="1179">
                  <c:v>38.645358431276847</c:v>
                </c:pt>
                <c:pt idx="1180">
                  <c:v>38.688901549901338</c:v>
                </c:pt>
                <c:pt idx="1181">
                  <c:v>38.732456798108934</c:v>
                </c:pt>
                <c:pt idx="1182">
                  <c:v>38.776024169007869</c:v>
                </c:pt>
                <c:pt idx="1183">
                  <c:v>38.819603655716314</c:v>
                </c:pt>
                <c:pt idx="1184">
                  <c:v>38.863195251362107</c:v>
                </c:pt>
                <c:pt idx="1185">
                  <c:v>38.906798949082642</c:v>
                </c:pt>
                <c:pt idx="1186">
                  <c:v>38.950414742025117</c:v>
                </c:pt>
                <c:pt idx="1187">
                  <c:v>38.994042623346331</c:v>
                </c:pt>
                <c:pt idx="1188">
                  <c:v>39.037682586212718</c:v>
                </c:pt>
                <c:pt idx="1189">
                  <c:v>39.081334623800316</c:v>
                </c:pt>
                <c:pt idx="1190">
                  <c:v>39.124998729294852</c:v>
                </c:pt>
                <c:pt idx="1191">
                  <c:v>39.168674895891542</c:v>
                </c:pt>
                <c:pt idx="1192">
                  <c:v>39.212363116794975</c:v>
                </c:pt>
                <c:pt idx="1193">
                  <c:v>39.256063385219619</c:v>
                </c:pt>
                <c:pt idx="1194">
                  <c:v>39.299775694389112</c:v>
                </c:pt>
                <c:pt idx="1195">
                  <c:v>39.343500037536934</c:v>
                </c:pt>
                <c:pt idx="1196">
                  <c:v>39.387236407905561</c:v>
                </c:pt>
                <c:pt idx="1197">
                  <c:v>39.430984798747303</c:v>
                </c:pt>
                <c:pt idx="1198">
                  <c:v>39.474745203323742</c:v>
                </c:pt>
                <c:pt idx="1199">
                  <c:v>39.518517614905818</c:v>
                </c:pt>
                <c:pt idx="1200">
                  <c:v>39.562302026773949</c:v>
                </c:pt>
                <c:pt idx="1201">
                  <c:v>39.60609843221777</c:v>
                </c:pt>
                <c:pt idx="1202">
                  <c:v>39.649906824536387</c:v>
                </c:pt>
                <c:pt idx="1203">
                  <c:v>39.6937271970382</c:v>
                </c:pt>
                <c:pt idx="1204">
                  <c:v>39.737559543040746</c:v>
                </c:pt>
                <c:pt idx="1205">
                  <c:v>39.781403855871105</c:v>
                </c:pt>
                <c:pt idx="1206">
                  <c:v>39.825260128865331</c:v>
                </c:pt>
                <c:pt idx="1207">
                  <c:v>39.869128355368822</c:v>
                </c:pt>
                <c:pt idx="1208">
                  <c:v>39.913008528736384</c:v>
                </c:pt>
                <c:pt idx="1209">
                  <c:v>39.956900642331654</c:v>
                </c:pt>
                <c:pt idx="1210">
                  <c:v>40.00080468952774</c:v>
                </c:pt>
                <c:pt idx="1211">
                  <c:v>40.044720663706649</c:v>
                </c:pt>
                <c:pt idx="1212">
                  <c:v>40.088648558259678</c:v>
                </c:pt>
                <c:pt idx="1213">
                  <c:v>40.132588366587413</c:v>
                </c:pt>
                <c:pt idx="1214">
                  <c:v>40.176540082099059</c:v>
                </c:pt>
                <c:pt idx="1215">
                  <c:v>40.220503698213264</c:v>
                </c:pt>
                <c:pt idx="1216">
                  <c:v>40.264479208357621</c:v>
                </c:pt>
                <c:pt idx="1217">
                  <c:v>40.308466605968718</c:v>
                </c:pt>
                <c:pt idx="1218">
                  <c:v>40.352465884492233</c:v>
                </c:pt>
                <c:pt idx="1219">
                  <c:v>40.396477037382688</c:v>
                </c:pt>
                <c:pt idx="1220">
                  <c:v>40.440500058103794</c:v>
                </c:pt>
                <c:pt idx="1221">
                  <c:v>40.484534940128</c:v>
                </c:pt>
                <c:pt idx="1222">
                  <c:v>40.528581676936831</c:v>
                </c:pt>
                <c:pt idx="1223">
                  <c:v>40.572640262020663</c:v>
                </c:pt>
                <c:pt idx="1224">
                  <c:v>40.616710688878754</c:v>
                </c:pt>
                <c:pt idx="1225">
                  <c:v>40.660792951019296</c:v>
                </c:pt>
                <c:pt idx="1226">
                  <c:v>40.704887041959246</c:v>
                </c:pt>
                <c:pt idx="1227">
                  <c:v>40.748992955224402</c:v>
                </c:pt>
                <c:pt idx="1228">
                  <c:v>40.793110684349692</c:v>
                </c:pt>
                <c:pt idx="1229">
                  <c:v>40.837240222878194</c:v>
                </c:pt>
                <c:pt idx="1230">
                  <c:v>40.8813815643623</c:v>
                </c:pt>
                <c:pt idx="1231">
                  <c:v>40.925534702363095</c:v>
                </c:pt>
                <c:pt idx="1232">
                  <c:v>40.969699630450165</c:v>
                </c:pt>
                <c:pt idx="1233">
                  <c:v>41.013876342201939</c:v>
                </c:pt>
                <c:pt idx="1234">
                  <c:v>41.058064831205812</c:v>
                </c:pt>
                <c:pt idx="1235">
                  <c:v>41.102265091057284</c:v>
                </c:pt>
                <c:pt idx="1236">
                  <c:v>41.146477115361122</c:v>
                </c:pt>
                <c:pt idx="1237">
                  <c:v>41.190700897730331</c:v>
                </c:pt>
                <c:pt idx="1238">
                  <c:v>41.234936431786679</c:v>
                </c:pt>
                <c:pt idx="1239">
                  <c:v>41.279183711160471</c:v>
                </c:pt>
                <c:pt idx="1240">
                  <c:v>41.323442729490843</c:v>
                </c:pt>
                <c:pt idx="1241">
                  <c:v>41.367713480425266</c:v>
                </c:pt>
                <c:pt idx="1242">
                  <c:v>41.411995957619716</c:v>
                </c:pt>
                <c:pt idx="1243">
                  <c:v>41.456290154738937</c:v>
                </c:pt>
                <c:pt idx="1244">
                  <c:v>41.500596065456129</c:v>
                </c:pt>
                <c:pt idx="1245">
                  <c:v>41.544913683452769</c:v>
                </c:pt>
                <c:pt idx="1246">
                  <c:v>41.589243002418996</c:v>
                </c:pt>
                <c:pt idx="1247">
                  <c:v>41.633584016053327</c:v>
                </c:pt>
                <c:pt idx="1248">
                  <c:v>41.677936718063023</c:v>
                </c:pt>
                <c:pt idx="1249">
                  <c:v>41.722301102163286</c:v>
                </c:pt>
                <c:pt idx="1250">
                  <c:v>41.766677162078096</c:v>
                </c:pt>
                <c:pt idx="1251">
                  <c:v>41.81106489153963</c:v>
                </c:pt>
                <c:pt idx="1252">
                  <c:v>41.855464284288473</c:v>
                </c:pt>
                <c:pt idx="1253">
                  <c:v>41.899875334073684</c:v>
                </c:pt>
                <c:pt idx="1254">
                  <c:v>41.944298034652405</c:v>
                </c:pt>
                <c:pt idx="1255">
                  <c:v>41.988732379790335</c:v>
                </c:pt>
                <c:pt idx="1256">
                  <c:v>42.03317836326147</c:v>
                </c:pt>
                <c:pt idx="1257">
                  <c:v>42.077635978847816</c:v>
                </c:pt>
                <c:pt idx="1258">
                  <c:v>42.12210522033994</c:v>
                </c:pt>
                <c:pt idx="1259">
                  <c:v>42.166586081536636</c:v>
                </c:pt>
                <c:pt idx="1260">
                  <c:v>42.211078556244722</c:v>
                </c:pt>
                <c:pt idx="1261">
                  <c:v>42.255582638279257</c:v>
                </c:pt>
                <c:pt idx="1262">
                  <c:v>42.300098321463814</c:v>
                </c:pt>
                <c:pt idx="1263">
                  <c:v>42.344625599629772</c:v>
                </c:pt>
                <c:pt idx="1264">
                  <c:v>42.389164466616727</c:v>
                </c:pt>
                <c:pt idx="1265">
                  <c:v>42.43371491627272</c:v>
                </c:pt>
                <c:pt idx="1266">
                  <c:v>42.478276942453512</c:v>
                </c:pt>
                <c:pt idx="1267">
                  <c:v>42.522850539023338</c:v>
                </c:pt>
                <c:pt idx="1268">
                  <c:v>42.567435699854116</c:v>
                </c:pt>
                <c:pt idx="1269">
                  <c:v>42.612032418826203</c:v>
                </c:pt>
                <c:pt idx="1270">
                  <c:v>42.656640689827832</c:v>
                </c:pt>
                <c:pt idx="1271">
                  <c:v>42.701260506755432</c:v>
                </c:pt>
                <c:pt idx="1272">
                  <c:v>42.745891863513179</c:v>
                </c:pt>
                <c:pt idx="1273">
                  <c:v>42.790534754013599</c:v>
                </c:pt>
                <c:pt idx="1274">
                  <c:v>42.835189172176868</c:v>
                </c:pt>
                <c:pt idx="1275">
                  <c:v>42.87985511193132</c:v>
                </c:pt>
                <c:pt idx="1276">
                  <c:v>42.92453256721334</c:v>
                </c:pt>
                <c:pt idx="1277">
                  <c:v>42.969221531967072</c:v>
                </c:pt>
                <c:pt idx="1278">
                  <c:v>43.013922000144618</c:v>
                </c:pt>
                <c:pt idx="1279">
                  <c:v>43.058633965705994</c:v>
                </c:pt>
                <c:pt idx="1280">
                  <c:v>43.103357422619176</c:v>
                </c:pt>
                <c:pt idx="1281">
                  <c:v>43.148092364859984</c:v>
                </c:pt>
                <c:pt idx="1282">
                  <c:v>43.192838786412061</c:v>
                </c:pt>
                <c:pt idx="1283">
                  <c:v>43.237596681266815</c:v>
                </c:pt>
                <c:pt idx="1284">
                  <c:v>43.282366043423792</c:v>
                </c:pt>
                <c:pt idx="1285">
                  <c:v>43.327146866889805</c:v>
                </c:pt>
                <c:pt idx="1286">
                  <c:v>43.371939145680116</c:v>
                </c:pt>
                <c:pt idx="1287">
                  <c:v>43.416742873817121</c:v>
                </c:pt>
                <c:pt idx="1288">
                  <c:v>43.461558045331401</c:v>
                </c:pt>
                <c:pt idx="1289">
                  <c:v>43.506384654261311</c:v>
                </c:pt>
                <c:pt idx="1290">
                  <c:v>43.551222694652573</c:v>
                </c:pt>
                <c:pt idx="1291">
                  <c:v>43.596072160558869</c:v>
                </c:pt>
                <c:pt idx="1292">
                  <c:v>43.640933046041603</c:v>
                </c:pt>
                <c:pt idx="1293">
                  <c:v>43.685805345169797</c:v>
                </c:pt>
                <c:pt idx="1294">
                  <c:v>43.730689052020026</c:v>
                </c:pt>
                <c:pt idx="1295">
                  <c:v>43.775584160676637</c:v>
                </c:pt>
                <c:pt idx="1296">
                  <c:v>43.820490665231702</c:v>
                </c:pt>
                <c:pt idx="1297">
                  <c:v>43.865408559784655</c:v>
                </c:pt>
                <c:pt idx="1298">
                  <c:v>43.910337838442928</c:v>
                </c:pt>
                <c:pt idx="1299">
                  <c:v>43.955278495320925</c:v>
                </c:pt>
                <c:pt idx="1300">
                  <c:v>44.000230524541244</c:v>
                </c:pt>
                <c:pt idx="1301">
                  <c:v>44.045193920233636</c:v>
                </c:pt>
                <c:pt idx="1302">
                  <c:v>44.090168676535562</c:v>
                </c:pt>
                <c:pt idx="1303">
                  <c:v>44.135154787592001</c:v>
                </c:pt>
                <c:pt idx="1304">
                  <c:v>44.180152247555476</c:v>
                </c:pt>
                <c:pt idx="1305">
                  <c:v>44.225161050585776</c:v>
                </c:pt>
                <c:pt idx="1306">
                  <c:v>44.270181190850444</c:v>
                </c:pt>
                <c:pt idx="1307">
                  <c:v>44.315212662524182</c:v>
                </c:pt>
                <c:pt idx="1308">
                  <c:v>44.36025545978957</c:v>
                </c:pt>
                <c:pt idx="1309">
                  <c:v>44.405309576836224</c:v>
                </c:pt>
                <c:pt idx="1310">
                  <c:v>44.450375007861382</c:v>
                </c:pt>
                <c:pt idx="1311">
                  <c:v>44.495451747069659</c:v>
                </c:pt>
                <c:pt idx="1312">
                  <c:v>44.540539788672945</c:v>
                </c:pt>
                <c:pt idx="1313">
                  <c:v>44.585639126890577</c:v>
                </c:pt>
                <c:pt idx="1314">
                  <c:v>44.630749755949232</c:v>
                </c:pt>
                <c:pt idx="1315">
                  <c:v>44.67587167008304</c:v>
                </c:pt>
                <c:pt idx="1316">
                  <c:v>44.72100486353343</c:v>
                </c:pt>
                <c:pt idx="1317">
                  <c:v>44.766149330548785</c:v>
                </c:pt>
                <c:pt idx="1318">
                  <c:v>44.811305065385199</c:v>
                </c:pt>
                <c:pt idx="1319">
                  <c:v>44.856472062306089</c:v>
                </c:pt>
                <c:pt idx="1320">
                  <c:v>44.901650315581861</c:v>
                </c:pt>
                <c:pt idx="1321">
                  <c:v>44.946839819490101</c:v>
                </c:pt>
                <c:pt idx="1322">
                  <c:v>44.992040568316135</c:v>
                </c:pt>
                <c:pt idx="1323">
                  <c:v>45.037252556351952</c:v>
                </c:pt>
                <c:pt idx="1324">
                  <c:v>45.082475777897145</c:v>
                </c:pt>
                <c:pt idx="1325">
                  <c:v>45.127710227258163</c:v>
                </c:pt>
                <c:pt idx="1326">
                  <c:v>45.172955898749066</c:v>
                </c:pt>
                <c:pt idx="1327">
                  <c:v>45.218212786690614</c:v>
                </c:pt>
                <c:pt idx="1328">
                  <c:v>45.263480885410907</c:v>
                </c:pt>
                <c:pt idx="1329">
                  <c:v>45.308760189245383</c:v>
                </c:pt>
                <c:pt idx="1330">
                  <c:v>45.354050692536397</c:v>
                </c:pt>
                <c:pt idx="1331">
                  <c:v>45.39935238963335</c:v>
                </c:pt>
                <c:pt idx="1332">
                  <c:v>45.444665274892699</c:v>
                </c:pt>
                <c:pt idx="1333">
                  <c:v>45.489989342678506</c:v>
                </c:pt>
                <c:pt idx="1334">
                  <c:v>45.535324587361039</c:v>
                </c:pt>
                <c:pt idx="1335">
                  <c:v>45.580671003318308</c:v>
                </c:pt>
                <c:pt idx="1336">
                  <c:v>45.626028584935206</c:v>
                </c:pt>
                <c:pt idx="1337">
                  <c:v>45.671397326603397</c:v>
                </c:pt>
                <c:pt idx="1338">
                  <c:v>45.716777222721873</c:v>
                </c:pt>
                <c:pt idx="1339">
                  <c:v>45.76216826769614</c:v>
                </c:pt>
                <c:pt idx="1340">
                  <c:v>45.807570455939469</c:v>
                </c:pt>
                <c:pt idx="1341">
                  <c:v>45.852983781871465</c:v>
                </c:pt>
                <c:pt idx="1342">
                  <c:v>45.898408239918652</c:v>
                </c:pt>
                <c:pt idx="1343">
                  <c:v>45.943843824515007</c:v>
                </c:pt>
                <c:pt idx="1344">
                  <c:v>45.98929053010098</c:v>
                </c:pt>
                <c:pt idx="1345">
                  <c:v>46.034748351124065</c:v>
                </c:pt>
                <c:pt idx="1346">
                  <c:v>46.080217282038717</c:v>
                </c:pt>
                <c:pt idx="1347">
                  <c:v>46.125697317306276</c:v>
                </c:pt>
                <c:pt idx="1348">
                  <c:v>46.171188451394784</c:v>
                </c:pt>
                <c:pt idx="1349">
                  <c:v>46.216690678779372</c:v>
                </c:pt>
                <c:pt idx="1350">
                  <c:v>46.262203993941881</c:v>
                </c:pt>
                <c:pt idx="1351">
                  <c:v>46.30772839137088</c:v>
                </c:pt>
                <c:pt idx="1352">
                  <c:v>46.353263865562056</c:v>
                </c:pt>
                <c:pt idx="1353">
                  <c:v>46.398810411017628</c:v>
                </c:pt>
                <c:pt idx="1354">
                  <c:v>46.444368022246515</c:v>
                </c:pt>
                <c:pt idx="1355">
                  <c:v>46.489936693764889</c:v>
                </c:pt>
                <c:pt idx="1356">
                  <c:v>46.535516420095369</c:v>
                </c:pt>
                <c:pt idx="1357">
                  <c:v>46.581107195767032</c:v>
                </c:pt>
                <c:pt idx="1358">
                  <c:v>46.626709015316408</c:v>
                </c:pt>
                <c:pt idx="1359">
                  <c:v>46.672321873285966</c:v>
                </c:pt>
                <c:pt idx="1360">
                  <c:v>46.717945764225533</c:v>
                </c:pt>
                <c:pt idx="1361">
                  <c:v>46.763580682691227</c:v>
                </c:pt>
                <c:pt idx="1362">
                  <c:v>46.809226623245983</c:v>
                </c:pt>
                <c:pt idx="1363">
                  <c:v>46.85488358045945</c:v>
                </c:pt>
                <c:pt idx="1364">
                  <c:v>46.900551548907714</c:v>
                </c:pt>
                <c:pt idx="1365">
                  <c:v>46.94623052317403</c:v>
                </c:pt>
                <c:pt idx="1366">
                  <c:v>46.991920497847545</c:v>
                </c:pt>
                <c:pt idx="1367">
                  <c:v>47.037621467524581</c:v>
                </c:pt>
                <c:pt idx="1368">
                  <c:v>47.083333426807989</c:v>
                </c:pt>
                <c:pt idx="1369">
                  <c:v>47.129056370306778</c:v>
                </c:pt>
                <c:pt idx="1370">
                  <c:v>47.174790292637411</c:v>
                </c:pt>
                <c:pt idx="1371">
                  <c:v>47.22053518842182</c:v>
                </c:pt>
                <c:pt idx="1372">
                  <c:v>47.266291052289439</c:v>
                </c:pt>
                <c:pt idx="1373">
                  <c:v>47.312057878875606</c:v>
                </c:pt>
                <c:pt idx="1374">
                  <c:v>47.357835662822616</c:v>
                </c:pt>
                <c:pt idx="1375">
                  <c:v>47.403624398779016</c:v>
                </c:pt>
                <c:pt idx="1376">
                  <c:v>47.449424081399975</c:v>
                </c:pt>
                <c:pt idx="1377">
                  <c:v>47.495234705347002</c:v>
                </c:pt>
                <c:pt idx="1378">
                  <c:v>47.54105626528824</c:v>
                </c:pt>
                <c:pt idx="1379">
                  <c:v>47.586888755898357</c:v>
                </c:pt>
                <c:pt idx="1380">
                  <c:v>47.632732171858294</c:v>
                </c:pt>
                <c:pt idx="1381">
                  <c:v>47.678586507855456</c:v>
                </c:pt>
                <c:pt idx="1382">
                  <c:v>47.724451758583761</c:v>
                </c:pt>
                <c:pt idx="1383">
                  <c:v>47.770327918743618</c:v>
                </c:pt>
                <c:pt idx="1384">
                  <c:v>47.816214983041405</c:v>
                </c:pt>
                <c:pt idx="1385">
                  <c:v>47.862112946190642</c:v>
                </c:pt>
                <c:pt idx="1386">
                  <c:v>47.90802180291044</c:v>
                </c:pt>
                <c:pt idx="1387">
                  <c:v>47.953941547926945</c:v>
                </c:pt>
                <c:pt idx="1388">
                  <c:v>47.99987217597203</c:v>
                </c:pt>
                <c:pt idx="1389">
                  <c:v>48.045813681784409</c:v>
                </c:pt>
                <c:pt idx="1390">
                  <c:v>48.091766060108839</c:v>
                </c:pt>
                <c:pt idx="1391">
                  <c:v>48.137729305696638</c:v>
                </c:pt>
                <c:pt idx="1392">
                  <c:v>48.183703413305182</c:v>
                </c:pt>
                <c:pt idx="1393">
                  <c:v>48.229688377698174</c:v>
                </c:pt>
                <c:pt idx="1394">
                  <c:v>48.275684193645887</c:v>
                </c:pt>
                <c:pt idx="1395">
                  <c:v>48.321690855924338</c:v>
                </c:pt>
                <c:pt idx="1396">
                  <c:v>48.36770835931641</c:v>
                </c:pt>
                <c:pt idx="1397">
                  <c:v>48.41373669861057</c:v>
                </c:pt>
                <c:pt idx="1398">
                  <c:v>48.4597758686023</c:v>
                </c:pt>
                <c:pt idx="1399">
                  <c:v>48.505825864092529</c:v>
                </c:pt>
                <c:pt idx="1400">
                  <c:v>48.551886679888817</c:v>
                </c:pt>
                <c:pt idx="1401">
                  <c:v>48.597958310804877</c:v>
                </c:pt>
                <c:pt idx="1402">
                  <c:v>48.644040751660725</c:v>
                </c:pt>
                <c:pt idx="1403">
                  <c:v>48.690133997282054</c:v>
                </c:pt>
                <c:pt idx="1404">
                  <c:v>48.736238042501448</c:v>
                </c:pt>
                <c:pt idx="1405">
                  <c:v>48.782352882156893</c:v>
                </c:pt>
                <c:pt idx="1406">
                  <c:v>48.828478511093088</c:v>
                </c:pt>
                <c:pt idx="1407">
                  <c:v>48.874614924160689</c:v>
                </c:pt>
                <c:pt idx="1408">
                  <c:v>48.920762116216281</c:v>
                </c:pt>
                <c:pt idx="1409">
                  <c:v>48.966920082122712</c:v>
                </c:pt>
                <c:pt idx="1410">
                  <c:v>49.01308881674904</c:v>
                </c:pt>
                <c:pt idx="1411">
                  <c:v>49.059268314970119</c:v>
                </c:pt>
                <c:pt idx="1412">
                  <c:v>49.105458571667107</c:v>
                </c:pt>
                <c:pt idx="1413">
                  <c:v>49.151659581727124</c:v>
                </c:pt>
                <c:pt idx="1414">
                  <c:v>49.197871340043172</c:v>
                </c:pt>
                <c:pt idx="1415">
                  <c:v>49.244093841514733</c:v>
                </c:pt>
                <c:pt idx="1416">
                  <c:v>49.290327081046975</c:v>
                </c:pt>
                <c:pt idx="1417">
                  <c:v>49.336571053550905</c:v>
                </c:pt>
                <c:pt idx="1418">
                  <c:v>49.382825753944054</c:v>
                </c:pt>
                <c:pt idx="1419">
                  <c:v>49.429091177149552</c:v>
                </c:pt>
                <c:pt idx="1420">
                  <c:v>49.475367318096559</c:v>
                </c:pt>
                <c:pt idx="1421">
                  <c:v>49.521654171720414</c:v>
                </c:pt>
                <c:pt idx="1422">
                  <c:v>49.567951732961923</c:v>
                </c:pt>
                <c:pt idx="1423">
                  <c:v>49.61425999676846</c:v>
                </c:pt>
                <c:pt idx="1424">
                  <c:v>49.660578958093012</c:v>
                </c:pt>
                <c:pt idx="1425">
                  <c:v>49.706908611894299</c:v>
                </c:pt>
                <c:pt idx="1426">
                  <c:v>49.753248953137415</c:v>
                </c:pt>
                <c:pt idx="1427">
                  <c:v>49.799599976792884</c:v>
                </c:pt>
                <c:pt idx="1428">
                  <c:v>49.845961677837572</c:v>
                </c:pt>
                <c:pt idx="1429">
                  <c:v>49.892334051253663</c:v>
                </c:pt>
                <c:pt idx="1430">
                  <c:v>49.938717092029933</c:v>
                </c:pt>
                <c:pt idx="1431">
                  <c:v>49.985110795160246</c:v>
                </c:pt>
                <c:pt idx="1432">
                  <c:v>50.03151515564479</c:v>
                </c:pt>
                <c:pt idx="1433">
                  <c:v>50.077930168489623</c:v>
                </c:pt>
                <c:pt idx="1434">
                  <c:v>50.124355828706278</c:v>
                </c:pt>
                <c:pt idx="1435">
                  <c:v>50.170792131312439</c:v>
                </c:pt>
                <c:pt idx="1436">
                  <c:v>50.217239071331321</c:v>
                </c:pt>
                <c:pt idx="1437">
                  <c:v>50.263696643792201</c:v>
                </c:pt>
                <c:pt idx="1438">
                  <c:v>50.310164843729858</c:v>
                </c:pt>
                <c:pt idx="1439">
                  <c:v>50.356643666185036</c:v>
                </c:pt>
                <c:pt idx="1440">
                  <c:v>50.403133106204081</c:v>
                </c:pt>
                <c:pt idx="1441">
                  <c:v>50.449633158839468</c:v>
                </c:pt>
                <c:pt idx="1442">
                  <c:v>50.49614381914872</c:v>
                </c:pt>
                <c:pt idx="1443">
                  <c:v>50.542665082195768</c:v>
                </c:pt>
                <c:pt idx="1444">
                  <c:v>50.589196943049856</c:v>
                </c:pt>
                <c:pt idx="1445">
                  <c:v>50.635739396786271</c:v>
                </c:pt>
                <c:pt idx="1446">
                  <c:v>50.682292438485455</c:v>
                </c:pt>
                <c:pt idx="1447">
                  <c:v>50.728856063233984</c:v>
                </c:pt>
                <c:pt idx="1448">
                  <c:v>50.775430266124097</c:v>
                </c:pt>
                <c:pt idx="1449">
                  <c:v>50.822015042253511</c:v>
                </c:pt>
                <c:pt idx="1450">
                  <c:v>50.868610386725521</c:v>
                </c:pt>
                <c:pt idx="1451">
                  <c:v>50.915216294649483</c:v>
                </c:pt>
                <c:pt idx="1452">
                  <c:v>50.961832761139867</c:v>
                </c:pt>
                <c:pt idx="1453">
                  <c:v>51.008459781317114</c:v>
                </c:pt>
                <c:pt idx="1454">
                  <c:v>51.05509735030715</c:v>
                </c:pt>
                <c:pt idx="1455">
                  <c:v>51.101745463241528</c:v>
                </c:pt>
                <c:pt idx="1456">
                  <c:v>51.148404115257499</c:v>
                </c:pt>
                <c:pt idx="1457">
                  <c:v>51.195073301497509</c:v>
                </c:pt>
                <c:pt idx="1458">
                  <c:v>51.24175301711017</c:v>
                </c:pt>
                <c:pt idx="1459">
                  <c:v>51.288443257249135</c:v>
                </c:pt>
                <c:pt idx="1460">
                  <c:v>51.335144017073638</c:v>
                </c:pt>
                <c:pt idx="1461">
                  <c:v>51.381855291749076</c:v>
                </c:pt>
                <c:pt idx="1462">
                  <c:v>51.428577076445492</c:v>
                </c:pt>
                <c:pt idx="1463">
                  <c:v>51.475309366339104</c:v>
                </c:pt>
                <c:pt idx="1464">
                  <c:v>51.522052156611331</c:v>
                </c:pt>
                <c:pt idx="1465">
                  <c:v>51.568805442449154</c:v>
                </c:pt>
                <c:pt idx="1466">
                  <c:v>51.615569219045192</c:v>
                </c:pt>
                <c:pt idx="1467">
                  <c:v>51.662343481597269</c:v>
                </c:pt>
                <c:pt idx="1468">
                  <c:v>51.709128225308717</c:v>
                </c:pt>
                <c:pt idx="1469">
                  <c:v>51.75592344538849</c:v>
                </c:pt>
                <c:pt idx="1470">
                  <c:v>51.802729137051195</c:v>
                </c:pt>
                <c:pt idx="1471">
                  <c:v>51.849545295516265</c:v>
                </c:pt>
                <c:pt idx="1472">
                  <c:v>51.896371916009123</c:v>
                </c:pt>
                <c:pt idx="1473">
                  <c:v>51.943208993760344</c:v>
                </c:pt>
                <c:pt idx="1474">
                  <c:v>51.990056524005986</c:v>
                </c:pt>
                <c:pt idx="1475">
                  <c:v>52.036914501987333</c:v>
                </c:pt>
                <c:pt idx="1476">
                  <c:v>52.083782922951372</c:v>
                </c:pt>
                <c:pt idx="1477">
                  <c:v>52.130661782150398</c:v>
                </c:pt>
                <c:pt idx="1478">
                  <c:v>52.177551074841702</c:v>
                </c:pt>
                <c:pt idx="1479">
                  <c:v>52.224450796288522</c:v>
                </c:pt>
                <c:pt idx="1480">
                  <c:v>52.271360941758964</c:v>
                </c:pt>
                <c:pt idx="1481">
                  <c:v>52.318281506526681</c:v>
                </c:pt>
                <c:pt idx="1482">
                  <c:v>52.365212485870842</c:v>
                </c:pt>
                <c:pt idx="1483">
                  <c:v>52.41215387507534</c:v>
                </c:pt>
                <c:pt idx="1484">
                  <c:v>52.459105669430166</c:v>
                </c:pt>
                <c:pt idx="1485">
                  <c:v>52.506067864230019</c:v>
                </c:pt>
                <c:pt idx="1486">
                  <c:v>52.553040454775285</c:v>
                </c:pt>
                <c:pt idx="1487">
                  <c:v>52.600023436371224</c:v>
                </c:pt>
                <c:pt idx="1488">
                  <c:v>52.647016804328665</c:v>
                </c:pt>
                <c:pt idx="1489">
                  <c:v>52.694020553963711</c:v>
                </c:pt>
                <c:pt idx="1490">
                  <c:v>52.741034680597537</c:v>
                </c:pt>
                <c:pt idx="1491">
                  <c:v>52.788059179556825</c:v>
                </c:pt>
                <c:pt idx="1492">
                  <c:v>52.835094046173175</c:v>
                </c:pt>
                <c:pt idx="1493">
                  <c:v>52.882139275783679</c:v>
                </c:pt>
                <c:pt idx="1494">
                  <c:v>52.92919486373053</c:v>
                </c:pt>
                <c:pt idx="1495">
                  <c:v>52.976260805361107</c:v>
                </c:pt>
                <c:pt idx="1496">
                  <c:v>53.02333709602798</c:v>
                </c:pt>
                <c:pt idx="1497">
                  <c:v>53.070423731089043</c:v>
                </c:pt>
                <c:pt idx="1498">
                  <c:v>53.117520705907339</c:v>
                </c:pt>
                <c:pt idx="1499">
                  <c:v>53.164628015850958</c:v>
                </c:pt>
                <c:pt idx="1500">
                  <c:v>53.211745656293161</c:v>
                </c:pt>
                <c:pt idx="1501">
                  <c:v>53.258873622612711</c:v>
                </c:pt>
                <c:pt idx="1502">
                  <c:v>53.3060119101929</c:v>
                </c:pt>
                <c:pt idx="1503">
                  <c:v>53.353160514422534</c:v>
                </c:pt>
                <c:pt idx="1504">
                  <c:v>53.40031943069571</c:v>
                </c:pt>
                <c:pt idx="1505">
                  <c:v>53.447488654411181</c:v>
                </c:pt>
                <c:pt idx="1506">
                  <c:v>53.494668180973321</c:v>
                </c:pt>
                <c:pt idx="1507">
                  <c:v>53.541858005790971</c:v>
                </c:pt>
                <c:pt idx="1508">
                  <c:v>53.589058124278772</c:v>
                </c:pt>
                <c:pt idx="1509">
                  <c:v>53.636268531855983</c:v>
                </c:pt>
                <c:pt idx="1510">
                  <c:v>53.683489223947007</c:v>
                </c:pt>
                <c:pt idx="1511">
                  <c:v>53.730720195981533</c:v>
                </c:pt>
                <c:pt idx="1512">
                  <c:v>53.777961443393949</c:v>
                </c:pt>
                <c:pt idx="1513">
                  <c:v>53.825212961623869</c:v>
                </c:pt>
                <c:pt idx="1514">
                  <c:v>53.872474746116012</c:v>
                </c:pt>
                <c:pt idx="1515">
                  <c:v>53.919746792320041</c:v>
                </c:pt>
                <c:pt idx="1516">
                  <c:v>53.96702909569067</c:v>
                </c:pt>
                <c:pt idx="1517">
                  <c:v>54.014321651687595</c:v>
                </c:pt>
                <c:pt idx="1518">
                  <c:v>54.061624455775473</c:v>
                </c:pt>
                <c:pt idx="1519">
                  <c:v>54.108937503424009</c:v>
                </c:pt>
                <c:pt idx="1520">
                  <c:v>54.156260790108</c:v>
                </c:pt>
                <c:pt idx="1521">
                  <c:v>54.203594311306986</c:v>
                </c:pt>
                <c:pt idx="1522">
                  <c:v>54.250938062505675</c:v>
                </c:pt>
                <c:pt idx="1523">
                  <c:v>54.298292039193477</c:v>
                </c:pt>
                <c:pt idx="1524">
                  <c:v>54.345656236864976</c:v>
                </c:pt>
                <c:pt idx="1525">
                  <c:v>54.393030651019799</c:v>
                </c:pt>
                <c:pt idx="1526">
                  <c:v>54.440415277162231</c:v>
                </c:pt>
                <c:pt idx="1527">
                  <c:v>54.487810110801618</c:v>
                </c:pt>
                <c:pt idx="1528">
                  <c:v>54.535215147452099</c:v>
                </c:pt>
                <c:pt idx="1529">
                  <c:v>54.582630382632864</c:v>
                </c:pt>
                <c:pt idx="1530">
                  <c:v>54.630055811868012</c:v>
                </c:pt>
                <c:pt idx="1531">
                  <c:v>54.677491430686366</c:v>
                </c:pt>
                <c:pt idx="1532">
                  <c:v>54.724937234621812</c:v>
                </c:pt>
                <c:pt idx="1533">
                  <c:v>54.772393219212887</c:v>
                </c:pt>
                <c:pt idx="1534">
                  <c:v>54.81985938000328</c:v>
                </c:pt>
                <c:pt idx="1535">
                  <c:v>54.867335712541376</c:v>
                </c:pt>
                <c:pt idx="1536">
                  <c:v>54.91482221238028</c:v>
                </c:pt>
                <c:pt idx="1537">
                  <c:v>54.962318875078246</c:v>
                </c:pt>
                <c:pt idx="1538">
                  <c:v>55.009825696198007</c:v>
                </c:pt>
                <c:pt idx="1539">
                  <c:v>55.05734267130741</c:v>
                </c:pt>
                <c:pt idx="1540">
                  <c:v>55.104869795978665</c:v>
                </c:pt>
                <c:pt idx="1541">
                  <c:v>55.152407065789546</c:v>
                </c:pt>
                <c:pt idx="1542">
                  <c:v>55.199954476322041</c:v>
                </c:pt>
                <c:pt idx="1543">
                  <c:v>55.247512023163011</c:v>
                </c:pt>
                <c:pt idx="1544">
                  <c:v>55.295079701904086</c:v>
                </c:pt>
                <c:pt idx="1545">
                  <c:v>55.342657508142011</c:v>
                </c:pt>
                <c:pt idx="1546">
                  <c:v>55.390245437477617</c:v>
                </c:pt>
                <c:pt idx="1547">
                  <c:v>55.437843485517121</c:v>
                </c:pt>
                <c:pt idx="1548">
                  <c:v>55.485451647871265</c:v>
                </c:pt>
                <c:pt idx="1549">
                  <c:v>55.533069920155391</c:v>
                </c:pt>
                <c:pt idx="1550">
                  <c:v>55.580698297989827</c:v>
                </c:pt>
                <c:pt idx="1551">
                  <c:v>55.628336776999582</c:v>
                </c:pt>
                <c:pt idx="1552">
                  <c:v>55.67598535281406</c:v>
                </c:pt>
                <c:pt idx="1553">
                  <c:v>55.723644021067493</c:v>
                </c:pt>
                <c:pt idx="1554">
                  <c:v>55.771312777399295</c:v>
                </c:pt>
                <c:pt idx="1555">
                  <c:v>55.818991617453023</c:v>
                </c:pt>
                <c:pt idx="1556">
                  <c:v>55.866680536876977</c:v>
                </c:pt>
                <c:pt idx="1557">
                  <c:v>55.914379531324293</c:v>
                </c:pt>
                <c:pt idx="1558">
                  <c:v>55.962088596452759</c:v>
                </c:pt>
                <c:pt idx="1559">
                  <c:v>56.00980772792466</c:v>
                </c:pt>
                <c:pt idx="1560">
                  <c:v>56.057536921407333</c:v>
                </c:pt>
                <c:pt idx="1561">
                  <c:v>56.105276172571934</c:v>
                </c:pt>
                <c:pt idx="1562">
                  <c:v>56.153025477095419</c:v>
                </c:pt>
                <c:pt idx="1563">
                  <c:v>56.200784830658108</c:v>
                </c:pt>
                <c:pt idx="1564">
                  <c:v>56.248554228946077</c:v>
                </c:pt>
                <c:pt idx="1565">
                  <c:v>56.296333667649179</c:v>
                </c:pt>
                <c:pt idx="1566">
                  <c:v>56.344123142462351</c:v>
                </c:pt>
                <c:pt idx="1567">
                  <c:v>56.391922649084854</c:v>
                </c:pt>
                <c:pt idx="1568">
                  <c:v>56.43973218322067</c:v>
                </c:pt>
                <c:pt idx="1569">
                  <c:v>56.487551740578425</c:v>
                </c:pt>
                <c:pt idx="1570">
                  <c:v>56.535381316871032</c:v>
                </c:pt>
                <c:pt idx="1571">
                  <c:v>56.583220907816361</c:v>
                </c:pt>
                <c:pt idx="1572">
                  <c:v>56.631070509136407</c:v>
                </c:pt>
                <c:pt idx="1573">
                  <c:v>56.678930116558</c:v>
                </c:pt>
                <c:pt idx="1574">
                  <c:v>56.726799725812619</c:v>
                </c:pt>
                <c:pt idx="1575">
                  <c:v>56.774679332635891</c:v>
                </c:pt>
                <c:pt idx="1576">
                  <c:v>56.822568932768185</c:v>
                </c:pt>
                <c:pt idx="1577">
                  <c:v>56.870468521954557</c:v>
                </c:pt>
                <c:pt idx="1578">
                  <c:v>56.918378095944213</c:v>
                </c:pt>
                <c:pt idx="1579">
                  <c:v>56.96629765049093</c:v>
                </c:pt>
                <c:pt idx="1580">
                  <c:v>57.014227181353299</c:v>
                </c:pt>
                <c:pt idx="1581">
                  <c:v>57.062166684294297</c:v>
                </c:pt>
                <c:pt idx="1582">
                  <c:v>57.110116155080888</c:v>
                </c:pt>
                <c:pt idx="1583">
                  <c:v>57.158075589485094</c:v>
                </c:pt>
                <c:pt idx="1584">
                  <c:v>57.206044983283221</c:v>
                </c:pt>
                <c:pt idx="1585">
                  <c:v>57.254024332255845</c:v>
                </c:pt>
                <c:pt idx="1586">
                  <c:v>57.302013632188284</c:v>
                </c:pt>
                <c:pt idx="1587">
                  <c:v>57.350012878870032</c:v>
                </c:pt>
                <c:pt idx="1588">
                  <c:v>57.398022068095251</c:v>
                </c:pt>
                <c:pt idx="1589">
                  <c:v>57.446041195662396</c:v>
                </c:pt>
                <c:pt idx="1590">
                  <c:v>57.494070257374347</c:v>
                </c:pt>
                <c:pt idx="1591">
                  <c:v>57.54210924903829</c:v>
                </c:pt>
                <c:pt idx="1592">
                  <c:v>57.590158166466061</c:v>
                </c:pt>
                <c:pt idx="1593">
                  <c:v>57.638217005473756</c:v>
                </c:pt>
                <c:pt idx="1594">
                  <c:v>57.686285761881827</c:v>
                </c:pt>
                <c:pt idx="1595">
                  <c:v>57.734364431515033</c:v>
                </c:pt>
                <c:pt idx="1596">
                  <c:v>57.782453010202836</c:v>
                </c:pt>
                <c:pt idx="1597">
                  <c:v>57.830551493778628</c:v>
                </c:pt>
                <c:pt idx="1598">
                  <c:v>57.878659878080668</c:v>
                </c:pt>
                <c:pt idx="1599">
                  <c:v>57.926778158950825</c:v>
                </c:pt>
                <c:pt idx="1600">
                  <c:v>57.97490633223623</c:v>
                </c:pt>
                <c:pt idx="1601">
                  <c:v>58.023044393787565</c:v>
                </c:pt>
                <c:pt idx="1602">
                  <c:v>58.071192339460382</c:v>
                </c:pt>
                <c:pt idx="1603">
                  <c:v>58.119350165114255</c:v>
                </c:pt>
                <c:pt idx="1604">
                  <c:v>58.167517866613046</c:v>
                </c:pt>
                <c:pt idx="1605">
                  <c:v>58.215695439825126</c:v>
                </c:pt>
                <c:pt idx="1606">
                  <c:v>58.263882880623164</c:v>
                </c:pt>
                <c:pt idx="1607">
                  <c:v>58.312080184883797</c:v>
                </c:pt>
                <c:pt idx="1608">
                  <c:v>58.36028734848832</c:v>
                </c:pt>
                <c:pt idx="1609">
                  <c:v>58.408504367322436</c:v>
                </c:pt>
                <c:pt idx="1610">
                  <c:v>58.456731237275356</c:v>
                </c:pt>
                <c:pt idx="1611">
                  <c:v>58.504967954241451</c:v>
                </c:pt>
                <c:pt idx="1612">
                  <c:v>58.553214514118672</c:v>
                </c:pt>
                <c:pt idx="1613">
                  <c:v>58.601470912809752</c:v>
                </c:pt>
                <c:pt idx="1614">
                  <c:v>58.649737146221284</c:v>
                </c:pt>
                <c:pt idx="1615">
                  <c:v>58.698013210264293</c:v>
                </c:pt>
                <c:pt idx="1616">
                  <c:v>58.746299100853811</c:v>
                </c:pt>
                <c:pt idx="1617">
                  <c:v>58.79459481390969</c:v>
                </c:pt>
                <c:pt idx="1618">
                  <c:v>58.842900345355226</c:v>
                </c:pt>
                <c:pt idx="1619">
                  <c:v>58.891215691118177</c:v>
                </c:pt>
                <c:pt idx="1620">
                  <c:v>58.939540847130843</c:v>
                </c:pt>
                <c:pt idx="1621">
                  <c:v>58.987875809329431</c:v>
                </c:pt>
                <c:pt idx="1622">
                  <c:v>59.036220573654376</c:v>
                </c:pt>
                <c:pt idx="1623">
                  <c:v>59.084575136050255</c:v>
                </c:pt>
                <c:pt idx="1624">
                  <c:v>59.132939492465731</c:v>
                </c:pt>
                <c:pt idx="1625">
                  <c:v>59.181313638854014</c:v>
                </c:pt>
                <c:pt idx="1626">
                  <c:v>59.229697571172046</c:v>
                </c:pt>
                <c:pt idx="1627">
                  <c:v>59.278091285381407</c:v>
                </c:pt>
                <c:pt idx="1628">
                  <c:v>59.326494777447031</c:v>
                </c:pt>
                <c:pt idx="1629">
                  <c:v>59.374908043338891</c:v>
                </c:pt>
                <c:pt idx="1630">
                  <c:v>59.423331079030504</c:v>
                </c:pt>
                <c:pt idx="1631">
                  <c:v>59.471763880499658</c:v>
                </c:pt>
                <c:pt idx="1632">
                  <c:v>59.520206443728505</c:v>
                </c:pt>
                <c:pt idx="1633">
                  <c:v>59.568658764702811</c:v>
                </c:pt>
                <c:pt idx="1634">
                  <c:v>59.617120839413083</c:v>
                </c:pt>
                <c:pt idx="1635">
                  <c:v>59.665592663853431</c:v>
                </c:pt>
                <c:pt idx="1636">
                  <c:v>59.71407423402205</c:v>
                </c:pt>
                <c:pt idx="1637">
                  <c:v>59.762565545921589</c:v>
                </c:pt>
                <c:pt idx="1638">
                  <c:v>59.811066595558721</c:v>
                </c:pt>
                <c:pt idx="1639">
                  <c:v>59.859577378943705</c:v>
                </c:pt>
                <c:pt idx="1640">
                  <c:v>59.908097892091376</c:v>
                </c:pt>
                <c:pt idx="1641">
                  <c:v>59.95662813102053</c:v>
                </c:pt>
                <c:pt idx="1642">
                  <c:v>60.005168091753873</c:v>
                </c:pt>
                <c:pt idx="1643">
                  <c:v>60.053717770318208</c:v>
                </c:pt>
                <c:pt idx="1644">
                  <c:v>60.102277162744521</c:v>
                </c:pt>
                <c:pt idx="1645">
                  <c:v>60.15084626506755</c:v>
                </c:pt>
                <c:pt idx="1646">
                  <c:v>60.19942507332636</c:v>
                </c:pt>
                <c:pt idx="1647">
                  <c:v>60.24801358356391</c:v>
                </c:pt>
                <c:pt idx="1648">
                  <c:v>60.296611791827097</c:v>
                </c:pt>
                <c:pt idx="1649">
                  <c:v>60.345219694166886</c:v>
                </c:pt>
                <c:pt idx="1650">
                  <c:v>60.393837286638373</c:v>
                </c:pt>
                <c:pt idx="1651">
                  <c:v>60.442464565300348</c:v>
                </c:pt>
                <c:pt idx="1652">
                  <c:v>60.491101526216092</c:v>
                </c:pt>
                <c:pt idx="1653">
                  <c:v>60.539748165452067</c:v>
                </c:pt>
                <c:pt idx="1654">
                  <c:v>60.588404479079642</c:v>
                </c:pt>
                <c:pt idx="1655">
                  <c:v>60.637070463173359</c:v>
                </c:pt>
                <c:pt idx="1656">
                  <c:v>60.685746113812357</c:v>
                </c:pt>
                <c:pt idx="1657">
                  <c:v>60.734431427079471</c:v>
                </c:pt>
                <c:pt idx="1658">
                  <c:v>60.783126399061167</c:v>
                </c:pt>
                <c:pt idx="1659">
                  <c:v>60.831831025848267</c:v>
                </c:pt>
                <c:pt idx="1660">
                  <c:v>60.88054530353542</c:v>
                </c:pt>
                <c:pt idx="1661">
                  <c:v>60.929269228221202</c:v>
                </c:pt>
                <c:pt idx="1662">
                  <c:v>60.978002796008035</c:v>
                </c:pt>
                <c:pt idx="1663">
                  <c:v>61.026746003002593</c:v>
                </c:pt>
                <c:pt idx="1664">
                  <c:v>61.075498845314968</c:v>
                </c:pt>
                <c:pt idx="1665">
                  <c:v>61.124261319059272</c:v>
                </c:pt>
                <c:pt idx="1666">
                  <c:v>61.173033420353946</c:v>
                </c:pt>
                <c:pt idx="1667">
                  <c:v>61.221815145320775</c:v>
                </c:pt>
                <c:pt idx="1668">
                  <c:v>61.270606490085797</c:v>
                </c:pt>
                <c:pt idx="1669">
                  <c:v>61.319407450778847</c:v>
                </c:pt>
                <c:pt idx="1670">
                  <c:v>61.368218023533423</c:v>
                </c:pt>
                <c:pt idx="1671">
                  <c:v>61.417038204487106</c:v>
                </c:pt>
                <c:pt idx="1672">
                  <c:v>61.465867989781252</c:v>
                </c:pt>
                <c:pt idx="1673">
                  <c:v>61.514707375561315</c:v>
                </c:pt>
                <c:pt idx="1674">
                  <c:v>61.563556357976182</c:v>
                </c:pt>
                <c:pt idx="1675">
                  <c:v>61.612414933178989</c:v>
                </c:pt>
                <c:pt idx="1676">
                  <c:v>61.661283097326233</c:v>
                </c:pt>
                <c:pt idx="1677">
                  <c:v>61.710160846578837</c:v>
                </c:pt>
                <c:pt idx="1678">
                  <c:v>61.759048177101029</c:v>
                </c:pt>
                <c:pt idx="1679">
                  <c:v>61.807945085061284</c:v>
                </c:pt>
                <c:pt idx="1680">
                  <c:v>61.856851566631491</c:v>
                </c:pt>
                <c:pt idx="1681">
                  <c:v>61.905767617987344</c:v>
                </c:pt>
                <c:pt idx="1682">
                  <c:v>61.954693235308895</c:v>
                </c:pt>
                <c:pt idx="1683">
                  <c:v>62.003628414779563</c:v>
                </c:pt>
                <c:pt idx="1684">
                  <c:v>62.052573152586362</c:v>
                </c:pt>
                <c:pt idx="1685">
                  <c:v>62.101527444920627</c:v>
                </c:pt>
                <c:pt idx="1686">
                  <c:v>62.150491287977047</c:v>
                </c:pt>
                <c:pt idx="1687">
                  <c:v>62.199464677954126</c:v>
                </c:pt>
                <c:pt idx="1688">
                  <c:v>62.248447611054296</c:v>
                </c:pt>
                <c:pt idx="1689">
                  <c:v>62.297440083483743</c:v>
                </c:pt>
                <c:pt idx="1690">
                  <c:v>62.346442091452367</c:v>
                </c:pt>
                <c:pt idx="1691">
                  <c:v>62.395453631173631</c:v>
                </c:pt>
                <c:pt idx="1692">
                  <c:v>62.44447469886498</c:v>
                </c:pt>
                <c:pt idx="1693">
                  <c:v>62.493505290747429</c:v>
                </c:pt>
                <c:pt idx="1694">
                  <c:v>62.542545403046056</c:v>
                </c:pt>
                <c:pt idx="1695">
                  <c:v>62.591595031989165</c:v>
                </c:pt>
                <c:pt idx="1696">
                  <c:v>62.640654173809047</c:v>
                </c:pt>
                <c:pt idx="1697">
                  <c:v>62.689722824741843</c:v>
                </c:pt>
                <c:pt idx="1698">
                  <c:v>62.738800981026927</c:v>
                </c:pt>
                <c:pt idx="1699">
                  <c:v>62.7878886389081</c:v>
                </c:pt>
                <c:pt idx="1700">
                  <c:v>62.836985794632106</c:v>
                </c:pt>
                <c:pt idx="1701">
                  <c:v>62.886092444449737</c:v>
                </c:pt>
                <c:pt idx="1702">
                  <c:v>62.93520858461553</c:v>
                </c:pt>
                <c:pt idx="1703">
                  <c:v>62.984334211387754</c:v>
                </c:pt>
                <c:pt idx="1704">
                  <c:v>63.033469321027944</c:v>
                </c:pt>
                <c:pt idx="1705">
                  <c:v>63.082613909801829</c:v>
                </c:pt>
                <c:pt idx="1706">
                  <c:v>63.131767973978363</c:v>
                </c:pt>
                <c:pt idx="1707">
                  <c:v>63.180931509830174</c:v>
                </c:pt>
                <c:pt idx="1708">
                  <c:v>63.230104513634146</c:v>
                </c:pt>
                <c:pt idx="1709">
                  <c:v>63.279286981669884</c:v>
                </c:pt>
                <c:pt idx="1710">
                  <c:v>63.3284789102213</c:v>
                </c:pt>
                <c:pt idx="1711">
                  <c:v>63.377680295575665</c:v>
                </c:pt>
                <c:pt idx="1712">
                  <c:v>63.426891134024224</c:v>
                </c:pt>
                <c:pt idx="1713">
                  <c:v>63.47611142186107</c:v>
                </c:pt>
                <c:pt idx="1714">
                  <c:v>63.52534115538473</c:v>
                </c:pt>
                <c:pt idx="1715">
                  <c:v>63.574580330896985</c:v>
                </c:pt>
                <c:pt idx="1716">
                  <c:v>63.623828944703241</c:v>
                </c:pt>
                <c:pt idx="1717">
                  <c:v>63.673086993112243</c:v>
                </c:pt>
                <c:pt idx="1718">
                  <c:v>63.722354472437054</c:v>
                </c:pt>
                <c:pt idx="1719">
                  <c:v>63.771631378993462</c:v>
                </c:pt>
                <c:pt idx="1720">
                  <c:v>63.820917709101288</c:v>
                </c:pt>
                <c:pt idx="1721">
                  <c:v>63.870213459084184</c:v>
                </c:pt>
                <c:pt idx="1722">
                  <c:v>63.919518625268822</c:v>
                </c:pt>
                <c:pt idx="1723">
                  <c:v>63.968833203985675</c:v>
                </c:pt>
                <c:pt idx="1724">
                  <c:v>64.018157191568662</c:v>
                </c:pt>
                <c:pt idx="1725">
                  <c:v>64.067490584355539</c:v>
                </c:pt>
                <c:pt idx="1726">
                  <c:v>64.116833378687431</c:v>
                </c:pt>
                <c:pt idx="1727">
                  <c:v>64.166185570909064</c:v>
                </c:pt>
                <c:pt idx="1728">
                  <c:v>64.215547157368476</c:v>
                </c:pt>
                <c:pt idx="1729">
                  <c:v>64.264918134417456</c:v>
                </c:pt>
                <c:pt idx="1730">
                  <c:v>64.314298498411446</c:v>
                </c:pt>
                <c:pt idx="1731">
                  <c:v>64.363688245709071</c:v>
                </c:pt>
                <c:pt idx="1732">
                  <c:v>64.413087372672578</c:v>
                </c:pt>
                <c:pt idx="1733">
                  <c:v>64.462495875668111</c:v>
                </c:pt>
                <c:pt idx="1734">
                  <c:v>64.511913751064625</c:v>
                </c:pt>
                <c:pt idx="1735">
                  <c:v>64.561340995234929</c:v>
                </c:pt>
                <c:pt idx="1736">
                  <c:v>64.610777604555551</c:v>
                </c:pt>
                <c:pt idx="1737">
                  <c:v>64.660223575406093</c:v>
                </c:pt>
                <c:pt idx="1738">
                  <c:v>64.709678904170019</c:v>
                </c:pt>
                <c:pt idx="1739">
                  <c:v>64.759143587234135</c:v>
                </c:pt>
                <c:pt idx="1740">
                  <c:v>64.808617620988329</c:v>
                </c:pt>
                <c:pt idx="1741">
                  <c:v>64.858101001826668</c:v>
                </c:pt>
                <c:pt idx="1742">
                  <c:v>64.90759372614599</c:v>
                </c:pt>
                <c:pt idx="1743">
                  <c:v>64.957095790347068</c:v>
                </c:pt>
                <c:pt idx="1744">
                  <c:v>65.006607190833975</c:v>
                </c:pt>
                <c:pt idx="1745">
                  <c:v>65.056127924014291</c:v>
                </c:pt>
                <c:pt idx="1746">
                  <c:v>65.105657986298809</c:v>
                </c:pt>
                <c:pt idx="1747">
                  <c:v>65.155197374101903</c:v>
                </c:pt>
                <c:pt idx="1748">
                  <c:v>65.2047460838414</c:v>
                </c:pt>
                <c:pt idx="1749">
                  <c:v>65.254304111938637</c:v>
                </c:pt>
                <c:pt idx="1750">
                  <c:v>65.30387145481815</c:v>
                </c:pt>
                <c:pt idx="1751">
                  <c:v>65.353448108908182</c:v>
                </c:pt>
                <c:pt idx="1752">
                  <c:v>65.403034070639904</c:v>
                </c:pt>
                <c:pt idx="1753">
                  <c:v>65.45262933644851</c:v>
                </c:pt>
                <c:pt idx="1754">
                  <c:v>65.502233902772005</c:v>
                </c:pt>
                <c:pt idx="1755">
                  <c:v>65.551847766052234</c:v>
                </c:pt>
                <c:pt idx="1756">
                  <c:v>65.601470922734279</c:v>
                </c:pt>
                <c:pt idx="1757">
                  <c:v>65.651103369266508</c:v>
                </c:pt>
                <c:pt idx="1758">
                  <c:v>65.700745102100797</c:v>
                </c:pt>
                <c:pt idx="1759">
                  <c:v>65.750396117692176</c:v>
                </c:pt>
                <c:pt idx="1760">
                  <c:v>65.800056412499416</c:v>
                </c:pt>
                <c:pt idx="1761">
                  <c:v>65.849725982984225</c:v>
                </c:pt>
                <c:pt idx="1762">
                  <c:v>65.899404825611995</c:v>
                </c:pt>
                <c:pt idx="1763">
                  <c:v>65.9490929368514</c:v>
                </c:pt>
                <c:pt idx="1764">
                  <c:v>65.998790313174268</c:v>
                </c:pt>
                <c:pt idx="1765">
                  <c:v>66.048496951056038</c:v>
                </c:pt>
                <c:pt idx="1766">
                  <c:v>66.098212846975372</c:v>
                </c:pt>
                <c:pt idx="1767">
                  <c:v>66.147937997414076</c:v>
                </c:pt>
                <c:pt idx="1768">
                  <c:v>66.197672398857847</c:v>
                </c:pt>
                <c:pt idx="1769">
                  <c:v>66.247416047794772</c:v>
                </c:pt>
                <c:pt idx="1770">
                  <c:v>66.297168940717228</c:v>
                </c:pt>
                <c:pt idx="1771">
                  <c:v>66.346931074120391</c:v>
                </c:pt>
                <c:pt idx="1772">
                  <c:v>66.396702444502722</c:v>
                </c:pt>
                <c:pt idx="1773">
                  <c:v>66.446483048366204</c:v>
                </c:pt>
                <c:pt idx="1774">
                  <c:v>66.496272882215933</c:v>
                </c:pt>
                <c:pt idx="1775">
                  <c:v>66.546071942560388</c:v>
                </c:pt>
                <c:pt idx="1776">
                  <c:v>66.59588022591123</c:v>
                </c:pt>
                <c:pt idx="1777">
                  <c:v>66.645697728783603</c:v>
                </c:pt>
                <c:pt idx="1778">
                  <c:v>66.69552444769576</c:v>
                </c:pt>
                <c:pt idx="1779">
                  <c:v>66.745360379169341</c:v>
                </c:pt>
                <c:pt idx="1780">
                  <c:v>66.795205519729137</c:v>
                </c:pt>
                <c:pt idx="1781">
                  <c:v>66.845059865903124</c:v>
                </c:pt>
                <c:pt idx="1782">
                  <c:v>66.894923414222987</c:v>
                </c:pt>
                <c:pt idx="1783">
                  <c:v>66.944796161223096</c:v>
                </c:pt>
                <c:pt idx="1784">
                  <c:v>66.994678103441174</c:v>
                </c:pt>
                <c:pt idx="1785">
                  <c:v>67.044569237418756</c:v>
                </c:pt>
                <c:pt idx="1786">
                  <c:v>67.094469559699789</c:v>
                </c:pt>
                <c:pt idx="1787">
                  <c:v>67.144379066831931</c:v>
                </c:pt>
                <c:pt idx="1788">
                  <c:v>67.19429775536625</c:v>
                </c:pt>
                <c:pt idx="1789">
                  <c:v>67.244225621856415</c:v>
                </c:pt>
                <c:pt idx="1790">
                  <c:v>67.294162662859932</c:v>
                </c:pt>
                <c:pt idx="1791">
                  <c:v>67.344108874937206</c:v>
                </c:pt>
                <c:pt idx="1792">
                  <c:v>67.394064254651738</c:v>
                </c:pt>
                <c:pt idx="1793">
                  <c:v>67.444028798570486</c:v>
                </c:pt>
                <c:pt idx="1794">
                  <c:v>67.494002503263786</c:v>
                </c:pt>
                <c:pt idx="1795">
                  <c:v>67.543985365304366</c:v>
                </c:pt>
                <c:pt idx="1796">
                  <c:v>67.593977381269241</c:v>
                </c:pt>
                <c:pt idx="1797">
                  <c:v>67.643978547737561</c:v>
                </c:pt>
                <c:pt idx="1798">
                  <c:v>67.693988861292468</c:v>
                </c:pt>
                <c:pt idx="1799">
                  <c:v>67.744008318519818</c:v>
                </c:pt>
                <c:pt idx="1800">
                  <c:v>67.794036916008963</c:v>
                </c:pt>
                <c:pt idx="1801">
                  <c:v>67.84407465035197</c:v>
                </c:pt>
                <c:pt idx="1802">
                  <c:v>67.89412151814463</c:v>
                </c:pt>
                <c:pt idx="1803">
                  <c:v>67.944177515985245</c:v>
                </c:pt>
                <c:pt idx="1804">
                  <c:v>67.994242640475889</c:v>
                </c:pt>
                <c:pt idx="1805">
                  <c:v>68.044316888221502</c:v>
                </c:pt>
                <c:pt idx="1806">
                  <c:v>68.094400255830067</c:v>
                </c:pt>
                <c:pt idx="1807">
                  <c:v>68.14449273991265</c:v>
                </c:pt>
                <c:pt idx="1808">
                  <c:v>68.194594337084055</c:v>
                </c:pt>
                <c:pt idx="1809">
                  <c:v>68.244705043961403</c:v>
                </c:pt>
                <c:pt idx="1810">
                  <c:v>68.294824857165594</c:v>
                </c:pt>
                <c:pt idx="1811">
                  <c:v>68.344953773320043</c:v>
                </c:pt>
                <c:pt idx="1812">
                  <c:v>68.395091789051719</c:v>
                </c:pt>
                <c:pt idx="1813">
                  <c:v>68.445238900990887</c:v>
                </c:pt>
                <c:pt idx="1814">
                  <c:v>68.495395105770214</c:v>
                </c:pt>
                <c:pt idx="1815">
                  <c:v>68.545560400026162</c:v>
                </c:pt>
                <c:pt idx="1816">
                  <c:v>68.595734780397819</c:v>
                </c:pt>
                <c:pt idx="1817">
                  <c:v>68.645918243527547</c:v>
                </c:pt>
                <c:pt idx="1818">
                  <c:v>68.696110786060871</c:v>
                </c:pt>
                <c:pt idx="1819">
                  <c:v>68.746312404646218</c:v>
                </c:pt>
                <c:pt idx="1820">
                  <c:v>68.796523095935328</c:v>
                </c:pt>
                <c:pt idx="1821">
                  <c:v>68.846742856582878</c:v>
                </c:pt>
                <c:pt idx="1822">
                  <c:v>68.896971683246619</c:v>
                </c:pt>
                <c:pt idx="1823">
                  <c:v>68.947209572587155</c:v>
                </c:pt>
                <c:pt idx="1824">
                  <c:v>68.997456521268575</c:v>
                </c:pt>
                <c:pt idx="1825">
                  <c:v>69.047712525957806</c:v>
                </c:pt>
                <c:pt idx="1826">
                  <c:v>69.097977583324791</c:v>
                </c:pt>
                <c:pt idx="1827">
                  <c:v>69.148251690042713</c:v>
                </c:pt>
                <c:pt idx="1828">
                  <c:v>69.198534842787183</c:v>
                </c:pt>
                <c:pt idx="1829">
                  <c:v>69.248827038237891</c:v>
                </c:pt>
                <c:pt idx="1830">
                  <c:v>69.299128273076633</c:v>
                </c:pt>
                <c:pt idx="1831">
                  <c:v>69.349438543988583</c:v>
                </c:pt>
                <c:pt idx="1832">
                  <c:v>69.399757847662215</c:v>
                </c:pt>
                <c:pt idx="1833">
                  <c:v>69.450086180788404</c:v>
                </c:pt>
                <c:pt idx="1834">
                  <c:v>69.500423540061732</c:v>
                </c:pt>
                <c:pt idx="1835">
                  <c:v>69.550769922179356</c:v>
                </c:pt>
                <c:pt idx="1836">
                  <c:v>69.601125323841345</c:v>
                </c:pt>
                <c:pt idx="1837">
                  <c:v>69.651489741750936</c:v>
                </c:pt>
                <c:pt idx="1838">
                  <c:v>69.701863172614694</c:v>
                </c:pt>
                <c:pt idx="1839">
                  <c:v>69.752245613141767</c:v>
                </c:pt>
                <c:pt idx="1840">
                  <c:v>69.802637060044162</c:v>
                </c:pt>
                <c:pt idx="1841">
                  <c:v>69.853037510037325</c:v>
                </c:pt>
                <c:pt idx="1842">
                  <c:v>69.903446959839385</c:v>
                </c:pt>
                <c:pt idx="1843">
                  <c:v>69.953865406171815</c:v>
                </c:pt>
                <c:pt idx="1844">
                  <c:v>70.004292845758272</c:v>
                </c:pt>
                <c:pt idx="1845">
                  <c:v>70.05472927532621</c:v>
                </c:pt>
                <c:pt idx="1846">
                  <c:v>70.105174691605711</c:v>
                </c:pt>
                <c:pt idx="1847">
                  <c:v>70.155629091329757</c:v>
                </c:pt>
                <c:pt idx="1848">
                  <c:v>70.206092471234385</c:v>
                </c:pt>
                <c:pt idx="1849">
                  <c:v>70.2565648280586</c:v>
                </c:pt>
                <c:pt idx="1850">
                  <c:v>70.307046158544196</c:v>
                </c:pt>
                <c:pt idx="1851">
                  <c:v>70.357536459435934</c:v>
                </c:pt>
                <c:pt idx="1852">
                  <c:v>70.408035727481916</c:v>
                </c:pt>
                <c:pt idx="1853">
                  <c:v>70.458543959432603</c:v>
                </c:pt>
                <c:pt idx="1854">
                  <c:v>70.509061152041838</c:v>
                </c:pt>
                <c:pt idx="1855">
                  <c:v>70.55958730206612</c:v>
                </c:pt>
                <c:pt idx="1856">
                  <c:v>70.610122406264736</c:v>
                </c:pt>
                <c:pt idx="1857">
                  <c:v>70.660666461400425</c:v>
                </c:pt>
                <c:pt idx="1858">
                  <c:v>70.71121946423834</c:v>
                </c:pt>
                <c:pt idx="1859">
                  <c:v>70.761781411546906</c:v>
                </c:pt>
                <c:pt idx="1860">
                  <c:v>70.812352300096862</c:v>
                </c:pt>
                <c:pt idx="1861">
                  <c:v>70.862932126662542</c:v>
                </c:pt>
                <c:pt idx="1862">
                  <c:v>70.913520888021083</c:v>
                </c:pt>
                <c:pt idx="1863">
                  <c:v>70.964118580951776</c:v>
                </c:pt>
                <c:pt idx="1864">
                  <c:v>71.014725202237784</c:v>
                </c:pt>
                <c:pt idx="1865">
                  <c:v>71.065340748664667</c:v>
                </c:pt>
                <c:pt idx="1866">
                  <c:v>71.115965217020701</c:v>
                </c:pt>
                <c:pt idx="1867">
                  <c:v>71.166598604097445</c:v>
                </c:pt>
                <c:pt idx="1868">
                  <c:v>71.217240906689071</c:v>
                </c:pt>
                <c:pt idx="1869">
                  <c:v>71.267892121592624</c:v>
                </c:pt>
                <c:pt idx="1870">
                  <c:v>71.318552245608174</c:v>
                </c:pt>
                <c:pt idx="1871">
                  <c:v>71.369221275538266</c:v>
                </c:pt>
                <c:pt idx="1872">
                  <c:v>71.41989920818888</c:v>
                </c:pt>
                <c:pt idx="1873">
                  <c:v>71.470586040368588</c:v>
                </c:pt>
                <c:pt idx="1874">
                  <c:v>71.521281768888485</c:v>
                </c:pt>
                <c:pt idx="1875">
                  <c:v>71.571986390562969</c:v>
                </c:pt>
                <c:pt idx="1876">
                  <c:v>71.622699902208879</c:v>
                </c:pt>
                <c:pt idx="1877">
                  <c:v>71.673422300646308</c:v>
                </c:pt>
                <c:pt idx="1878">
                  <c:v>71.724153582698264</c:v>
                </c:pt>
                <c:pt idx="1879">
                  <c:v>71.774893745189743</c:v>
                </c:pt>
                <c:pt idx="1880">
                  <c:v>71.82564278494938</c:v>
                </c:pt>
                <c:pt idx="1881">
                  <c:v>71.876400698808453</c:v>
                </c:pt>
                <c:pt idx="1882">
                  <c:v>71.927167483600641</c:v>
                </c:pt>
                <c:pt idx="1883">
                  <c:v>71.977943136163276</c:v>
                </c:pt>
                <c:pt idx="1884">
                  <c:v>72.02872765333548</c:v>
                </c:pt>
                <c:pt idx="1885">
                  <c:v>72.079521031959885</c:v>
                </c:pt>
                <c:pt idx="1886">
                  <c:v>72.130323268881696</c:v>
                </c:pt>
                <c:pt idx="1887">
                  <c:v>72.181134360949159</c:v>
                </c:pt>
                <c:pt idx="1888">
                  <c:v>72.231954305012707</c:v>
                </c:pt>
                <c:pt idx="1889">
                  <c:v>72.282783097926298</c:v>
                </c:pt>
                <c:pt idx="1890">
                  <c:v>72.33362073654591</c:v>
                </c:pt>
                <c:pt idx="1891">
                  <c:v>72.384467217731014</c:v>
                </c:pt>
                <c:pt idx="1892">
                  <c:v>72.435322538343442</c:v>
                </c:pt>
                <c:pt idx="1893">
                  <c:v>72.486186695248023</c:v>
                </c:pt>
                <c:pt idx="1894">
                  <c:v>72.537059685312045</c:v>
                </c:pt>
                <c:pt idx="1895">
                  <c:v>72.587941505405979</c:v>
                </c:pt>
                <c:pt idx="1896">
                  <c:v>72.638832152402486</c:v>
                </c:pt>
                <c:pt idx="1897">
                  <c:v>72.689731623177664</c:v>
                </c:pt>
                <c:pt idx="1898">
                  <c:v>72.740639914609886</c:v>
                </c:pt>
                <c:pt idx="1899">
                  <c:v>72.791557023580168</c:v>
                </c:pt>
                <c:pt idx="1900">
                  <c:v>72.842482946972964</c:v>
                </c:pt>
                <c:pt idx="1901">
                  <c:v>72.893417681674691</c:v>
                </c:pt>
                <c:pt idx="1902">
                  <c:v>72.944361224574976</c:v>
                </c:pt>
                <c:pt idx="1903">
                  <c:v>72.995313572565721</c:v>
                </c:pt>
                <c:pt idx="1904">
                  <c:v>73.046274722542464</c:v>
                </c:pt>
                <c:pt idx="1905">
                  <c:v>73.097244671402336</c:v>
                </c:pt>
                <c:pt idx="1906">
                  <c:v>73.148223416045894</c:v>
                </c:pt>
                <c:pt idx="1907">
                  <c:v>73.199210953376223</c:v>
                </c:pt>
                <c:pt idx="1908">
                  <c:v>73.250207280299207</c:v>
                </c:pt>
                <c:pt idx="1909">
                  <c:v>73.30121239372329</c:v>
                </c:pt>
                <c:pt idx="1910">
                  <c:v>73.352226290559699</c:v>
                </c:pt>
                <c:pt idx="1911">
                  <c:v>73.403248967722277</c:v>
                </c:pt>
                <c:pt idx="1912">
                  <c:v>73.454280422127837</c:v>
                </c:pt>
                <c:pt idx="1913">
                  <c:v>73.505320650695893</c:v>
                </c:pt>
                <c:pt idx="1914">
                  <c:v>73.556369650347946</c:v>
                </c:pt>
                <c:pt idx="1915">
                  <c:v>73.607427418008925</c:v>
                </c:pt>
                <c:pt idx="1916">
                  <c:v>73.658493950606328</c:v>
                </c:pt>
                <c:pt idx="1917">
                  <c:v>73.709569245070142</c:v>
                </c:pt>
                <c:pt idx="1918">
                  <c:v>73.760653298333224</c:v>
                </c:pt>
                <c:pt idx="1919">
                  <c:v>73.811746107330578</c:v>
                </c:pt>
                <c:pt idx="1920">
                  <c:v>73.862847669000871</c:v>
                </c:pt>
                <c:pt idx="1921">
                  <c:v>73.91395798028428</c:v>
                </c:pt>
                <c:pt idx="1922">
                  <c:v>73.965077038124605</c:v>
                </c:pt>
                <c:pt idx="1923">
                  <c:v>74.016204839467903</c:v>
                </c:pt>
                <c:pt idx="1924">
                  <c:v>74.067341381262722</c:v>
                </c:pt>
                <c:pt idx="1925">
                  <c:v>74.118486660460235</c:v>
                </c:pt>
                <c:pt idx="1926">
                  <c:v>74.169640674014943</c:v>
                </c:pt>
                <c:pt idx="1927">
                  <c:v>74.22080341888315</c:v>
                </c:pt>
                <c:pt idx="1928">
                  <c:v>74.271974892024389</c:v>
                </c:pt>
                <c:pt idx="1929">
                  <c:v>74.323155090400377</c:v>
                </c:pt>
                <c:pt idx="1930">
                  <c:v>74.374344010975904</c:v>
                </c:pt>
                <c:pt idx="1931">
                  <c:v>74.425541650717861</c:v>
                </c:pt>
                <c:pt idx="1932">
                  <c:v>74.476748006596225</c:v>
                </c:pt>
                <c:pt idx="1933">
                  <c:v>74.5279630755835</c:v>
                </c:pt>
                <c:pt idx="1934">
                  <c:v>74.579186854654722</c:v>
                </c:pt>
                <c:pt idx="1935">
                  <c:v>74.630419340787441</c:v>
                </c:pt>
                <c:pt idx="1936">
                  <c:v>74.681660530961892</c:v>
                </c:pt>
                <c:pt idx="1937">
                  <c:v>74.732910422161126</c:v>
                </c:pt>
                <c:pt idx="1938">
                  <c:v>74.784169011370722</c:v>
                </c:pt>
                <c:pt idx="1939">
                  <c:v>74.835436295578518</c:v>
                </c:pt>
                <c:pt idx="1940">
                  <c:v>74.886712271775011</c:v>
                </c:pt>
                <c:pt idx="1941">
                  <c:v>74.937996936953937</c:v>
                </c:pt>
                <c:pt idx="1942">
                  <c:v>74.989290288111093</c:v>
                </c:pt>
                <c:pt idx="1943">
                  <c:v>75.040592322244734</c:v>
                </c:pt>
                <c:pt idx="1944">
                  <c:v>75.091903036355859</c:v>
                </c:pt>
                <c:pt idx="1945">
                  <c:v>75.143222427448109</c:v>
                </c:pt>
                <c:pt idx="1946">
                  <c:v>75.194550492527725</c:v>
                </c:pt>
                <c:pt idx="1947">
                  <c:v>75.245887228603394</c:v>
                </c:pt>
                <c:pt idx="1948">
                  <c:v>75.297232632686615</c:v>
                </c:pt>
                <c:pt idx="1949">
                  <c:v>75.348586701791007</c:v>
                </c:pt>
                <c:pt idx="1950">
                  <c:v>75.399949432933255</c:v>
                </c:pt>
                <c:pt idx="1951">
                  <c:v>75.451320823132008</c:v>
                </c:pt>
                <c:pt idx="1952">
                  <c:v>75.502700869409139</c:v>
                </c:pt>
                <c:pt idx="1953">
                  <c:v>75.554089568788598</c:v>
                </c:pt>
                <c:pt idx="1954">
                  <c:v>75.605486918297302</c:v>
                </c:pt>
                <c:pt idx="1955">
                  <c:v>75.656892914963848</c:v>
                </c:pt>
                <c:pt idx="1956">
                  <c:v>75.708307555820483</c:v>
                </c:pt>
                <c:pt idx="1957">
                  <c:v>75.759730837901245</c:v>
                </c:pt>
                <c:pt idx="1958">
                  <c:v>75.811162758243142</c:v>
                </c:pt>
                <c:pt idx="1959">
                  <c:v>75.862603313885074</c:v>
                </c:pt>
                <c:pt idx="1960">
                  <c:v>75.914052501869335</c:v>
                </c:pt>
                <c:pt idx="1961">
                  <c:v>75.965510319240011</c:v>
                </c:pt>
                <c:pt idx="1962">
                  <c:v>76.016976763043971</c:v>
                </c:pt>
                <c:pt idx="1963">
                  <c:v>76.068451830331043</c:v>
                </c:pt>
                <c:pt idx="1964">
                  <c:v>76.119935518152658</c:v>
                </c:pt>
                <c:pt idx="1965">
                  <c:v>76.17142782356332</c:v>
                </c:pt>
                <c:pt idx="1966">
                  <c:v>76.222928743620201</c:v>
                </c:pt>
                <c:pt idx="1967">
                  <c:v>76.274438275382551</c:v>
                </c:pt>
                <c:pt idx="1968">
                  <c:v>76.325956415912259</c:v>
                </c:pt>
                <c:pt idx="1969">
                  <c:v>76.377483162273791</c:v>
                </c:pt>
                <c:pt idx="1970">
                  <c:v>76.429018511534082</c:v>
                </c:pt>
                <c:pt idx="1971">
                  <c:v>76.480562460762613</c:v>
                </c:pt>
                <c:pt idx="1972">
                  <c:v>76.532115007031251</c:v>
                </c:pt>
                <c:pt idx="1973">
                  <c:v>76.583676147414167</c:v>
                </c:pt>
                <c:pt idx="1974">
                  <c:v>76.635245878988158</c:v>
                </c:pt>
                <c:pt idx="1975">
                  <c:v>76.686824198832895</c:v>
                </c:pt>
                <c:pt idx="1976">
                  <c:v>76.738411104029908</c:v>
                </c:pt>
                <c:pt idx="1977">
                  <c:v>76.790006591663669</c:v>
                </c:pt>
                <c:pt idx="1978">
                  <c:v>76.841610658820571</c:v>
                </c:pt>
                <c:pt idx="1979">
                  <c:v>76.893223302590002</c:v>
                </c:pt>
                <c:pt idx="1980">
                  <c:v>76.944844520063739</c:v>
                </c:pt>
                <c:pt idx="1981">
                  <c:v>76.996474308335536</c:v>
                </c:pt>
                <c:pt idx="1982">
                  <c:v>77.048112664502099</c:v>
                </c:pt>
                <c:pt idx="1983">
                  <c:v>77.099759585662611</c:v>
                </c:pt>
                <c:pt idx="1984">
                  <c:v>77.151415068918354</c:v>
                </c:pt>
                <c:pt idx="1985">
                  <c:v>77.203079111373071</c:v>
                </c:pt>
                <c:pt idx="1986">
                  <c:v>77.254751710132965</c:v>
                </c:pt>
                <c:pt idx="1987">
                  <c:v>77.306432862307332</c:v>
                </c:pt>
                <c:pt idx="1988">
                  <c:v>77.358122565006994</c:v>
                </c:pt>
                <c:pt idx="1989">
                  <c:v>77.409820815345554</c:v>
                </c:pt>
                <c:pt idx="1990">
                  <c:v>77.461527610438921</c:v>
                </c:pt>
                <c:pt idx="1991">
                  <c:v>77.513242947405985</c:v>
                </c:pt>
                <c:pt idx="1992">
                  <c:v>77.564966823367314</c:v>
                </c:pt>
                <c:pt idx="1993">
                  <c:v>77.61669923544612</c:v>
                </c:pt>
                <c:pt idx="1994">
                  <c:v>77.668440180768215</c:v>
                </c:pt>
                <c:pt idx="1995">
                  <c:v>77.720189656461912</c:v>
                </c:pt>
                <c:pt idx="1996">
                  <c:v>77.771947659657229</c:v>
                </c:pt>
                <c:pt idx="1997">
                  <c:v>77.823714187487681</c:v>
                </c:pt>
                <c:pt idx="1998">
                  <c:v>77.875489237088289</c:v>
                </c:pt>
                <c:pt idx="1999">
                  <c:v>77.927272805596459</c:v>
                </c:pt>
                <c:pt idx="2000">
                  <c:v>77.979064890152742</c:v>
                </c:pt>
                <c:pt idx="2001">
                  <c:v>78.030865487899618</c:v>
                </c:pt>
                <c:pt idx="2002">
                  <c:v>78.082674595981871</c:v>
                </c:pt>
                <c:pt idx="2003">
                  <c:v>78.134492211546444</c:v>
                </c:pt>
                <c:pt idx="2004">
                  <c:v>78.18631833174355</c:v>
                </c:pt>
                <c:pt idx="2005">
                  <c:v>78.238152953724864</c:v>
                </c:pt>
                <c:pt idx="2006">
                  <c:v>78.289996074644577</c:v>
                </c:pt>
                <c:pt idx="2007">
                  <c:v>78.341847691660007</c:v>
                </c:pt>
                <c:pt idx="2008">
                  <c:v>78.393707801930006</c:v>
                </c:pt>
                <c:pt idx="2009">
                  <c:v>78.445576402615956</c:v>
                </c:pt>
                <c:pt idx="2010">
                  <c:v>78.497453490881711</c:v>
                </c:pt>
                <c:pt idx="2011">
                  <c:v>78.549339063893683</c:v>
                </c:pt>
                <c:pt idx="2012">
                  <c:v>78.601233118820304</c:v>
                </c:pt>
                <c:pt idx="2013">
                  <c:v>78.653135652832503</c:v>
                </c:pt>
                <c:pt idx="2014">
                  <c:v>78.705046663103815</c:v>
                </c:pt>
                <c:pt idx="2015">
                  <c:v>78.756966146809248</c:v>
                </c:pt>
                <c:pt idx="2016">
                  <c:v>78.808894101127407</c:v>
                </c:pt>
                <c:pt idx="2017">
                  <c:v>78.860830523238192</c:v>
                </c:pt>
                <c:pt idx="2018">
                  <c:v>78.912775410324187</c:v>
                </c:pt>
                <c:pt idx="2019">
                  <c:v>78.964728759570662</c:v>
                </c:pt>
                <c:pt idx="2020">
                  <c:v>79.016690568164577</c:v>
                </c:pt>
                <c:pt idx="2021">
                  <c:v>79.068660833295866</c:v>
                </c:pt>
                <c:pt idx="2022">
                  <c:v>79.120639552156348</c:v>
                </c:pt>
                <c:pt idx="2023">
                  <c:v>79.172626721940162</c:v>
                </c:pt>
                <c:pt idx="2024">
                  <c:v>79.224622339844046</c:v>
                </c:pt>
                <c:pt idx="2025">
                  <c:v>79.276626403066786</c:v>
                </c:pt>
                <c:pt idx="2026">
                  <c:v>79.328638908809722</c:v>
                </c:pt>
                <c:pt idx="2027">
                  <c:v>79.380659854276203</c:v>
                </c:pt>
                <c:pt idx="2028">
                  <c:v>79.432689236672203</c:v>
                </c:pt>
                <c:pt idx="2029">
                  <c:v>79.484727053205603</c:v>
                </c:pt>
                <c:pt idx="2030">
                  <c:v>79.536773301087109</c:v>
                </c:pt>
                <c:pt idx="2031">
                  <c:v>79.588827977529419</c:v>
                </c:pt>
                <c:pt idx="2032">
                  <c:v>79.640891079747178</c:v>
                </c:pt>
                <c:pt idx="2033">
                  <c:v>79.692962604958083</c:v>
                </c:pt>
                <c:pt idx="2034">
                  <c:v>79.745042550381513</c:v>
                </c:pt>
                <c:pt idx="2035">
                  <c:v>79.797130913239556</c:v>
                </c:pt>
                <c:pt idx="2036">
                  <c:v>79.849227690756081</c:v>
                </c:pt>
                <c:pt idx="2037">
                  <c:v>79.901332880157767</c:v>
                </c:pt>
                <c:pt idx="2038">
                  <c:v>79.953446478673129</c:v>
                </c:pt>
                <c:pt idx="2039">
                  <c:v>80.005568483533295</c:v>
                </c:pt>
                <c:pt idx="2040">
                  <c:v>80.057698891971341</c:v>
                </c:pt>
                <c:pt idx="2041">
                  <c:v>80.109837701222858</c:v>
                </c:pt>
                <c:pt idx="2042">
                  <c:v>80.161984908525781</c:v>
                </c:pt>
                <c:pt idx="2043">
                  <c:v>80.214140511119993</c:v>
                </c:pt>
                <c:pt idx="2044">
                  <c:v>80.266304506247693</c:v>
                </c:pt>
                <c:pt idx="2045">
                  <c:v>80.31847689115358</c:v>
                </c:pt>
                <c:pt idx="2046">
                  <c:v>80.370657663084259</c:v>
                </c:pt>
                <c:pt idx="2047">
                  <c:v>80.422846819289276</c:v>
                </c:pt>
                <c:pt idx="2048">
                  <c:v>80.4750443570192</c:v>
                </c:pt>
                <c:pt idx="2049">
                  <c:v>80.527250273528068</c:v>
                </c:pt>
                <c:pt idx="2050">
                  <c:v>80.579464566071692</c:v>
                </c:pt>
                <c:pt idx="2051">
                  <c:v>80.631687231907904</c:v>
                </c:pt>
                <c:pt idx="2052">
                  <c:v>80.683918268296779</c:v>
                </c:pt>
                <c:pt idx="2053">
                  <c:v>80.736157672501051</c:v>
                </c:pt>
                <c:pt idx="2054">
                  <c:v>80.788405441785272</c:v>
                </c:pt>
                <c:pt idx="2055">
                  <c:v>80.840661573416597</c:v>
                </c:pt>
                <c:pt idx="2056">
                  <c:v>80.892926064664167</c:v>
                </c:pt>
                <c:pt idx="2057">
                  <c:v>80.945198912799029</c:v>
                </c:pt>
                <c:pt idx="2058">
                  <c:v>80.997480115094874</c:v>
                </c:pt>
                <c:pt idx="2059">
                  <c:v>81.049769668827793</c:v>
                </c:pt>
                <c:pt idx="2060">
                  <c:v>81.102067571275654</c:v>
                </c:pt>
                <c:pt idx="2061">
                  <c:v>81.154373819718458</c:v>
                </c:pt>
                <c:pt idx="2062">
                  <c:v>81.206688411438833</c:v>
                </c:pt>
                <c:pt idx="2063">
                  <c:v>81.259011343721426</c:v>
                </c:pt>
                <c:pt idx="2064">
                  <c:v>81.311342613853071</c:v>
                </c:pt>
                <c:pt idx="2065">
                  <c:v>81.363682219122566</c:v>
                </c:pt>
                <c:pt idx="2066">
                  <c:v>81.416030156821392</c:v>
                </c:pt>
                <c:pt idx="2067">
                  <c:v>81.468386424242965</c:v>
                </c:pt>
                <c:pt idx="2068">
                  <c:v>81.52075101868266</c:v>
                </c:pt>
                <c:pt idx="2069">
                  <c:v>81.573123937438424</c:v>
                </c:pt>
                <c:pt idx="2070">
                  <c:v>81.625505177810041</c:v>
                </c:pt>
                <c:pt idx="2071">
                  <c:v>81.677894737100132</c:v>
                </c:pt>
                <c:pt idx="2072">
                  <c:v>81.73029261261226</c:v>
                </c:pt>
                <c:pt idx="2073">
                  <c:v>81.782698801653495</c:v>
                </c:pt>
                <c:pt idx="2074">
                  <c:v>81.835113301532346</c:v>
                </c:pt>
                <c:pt idx="2075">
                  <c:v>81.887536109559647</c:v>
                </c:pt>
                <c:pt idx="2076">
                  <c:v>81.939967223048455</c:v>
                </c:pt>
                <c:pt idx="2077">
                  <c:v>81.992406639313927</c:v>
                </c:pt>
                <c:pt idx="2078">
                  <c:v>82.044854355673024</c:v>
                </c:pt>
                <c:pt idx="2079">
                  <c:v>82.097310369445736</c:v>
                </c:pt>
                <c:pt idx="2080">
                  <c:v>82.14977467795353</c:v>
                </c:pt>
                <c:pt idx="2081">
                  <c:v>82.202247278520076</c:v>
                </c:pt>
                <c:pt idx="2082">
                  <c:v>82.254728168471203</c:v>
                </c:pt>
                <c:pt idx="2083">
                  <c:v>82.307217345135413</c:v>
                </c:pt>
                <c:pt idx="2084">
                  <c:v>82.359714805842472</c:v>
                </c:pt>
                <c:pt idx="2085">
                  <c:v>82.412220547925159</c:v>
                </c:pt>
                <c:pt idx="2086">
                  <c:v>82.464734568717702</c:v>
                </c:pt>
                <c:pt idx="2087">
                  <c:v>82.517256865556746</c:v>
                </c:pt>
                <c:pt idx="2088">
                  <c:v>82.569787435781024</c:v>
                </c:pt>
                <c:pt idx="2089">
                  <c:v>82.622326276731641</c:v>
                </c:pt>
                <c:pt idx="2090">
                  <c:v>82.674873385751539</c:v>
                </c:pt>
                <c:pt idx="2091">
                  <c:v>82.727428760185589</c:v>
                </c:pt>
                <c:pt idx="2092">
                  <c:v>82.779992397381505</c:v>
                </c:pt>
                <c:pt idx="2093">
                  <c:v>82.832564294688595</c:v>
                </c:pt>
                <c:pt idx="2094">
                  <c:v>82.885144449458025</c:v>
                </c:pt>
                <c:pt idx="2095">
                  <c:v>82.937732859043763</c:v>
                </c:pt>
                <c:pt idx="2096">
                  <c:v>82.990329520801339</c:v>
                </c:pt>
                <c:pt idx="2097">
                  <c:v>83.0429344320886</c:v>
                </c:pt>
                <c:pt idx="2098">
                  <c:v>83.09554759026561</c:v>
                </c:pt>
                <c:pt idx="2099">
                  <c:v>83.14816899269448</c:v>
                </c:pt>
                <c:pt idx="2100">
                  <c:v>83.200798636739208</c:v>
                </c:pt>
                <c:pt idx="2101">
                  <c:v>83.253436519766041</c:v>
                </c:pt>
                <c:pt idx="2102">
                  <c:v>83.306082639143227</c:v>
                </c:pt>
                <c:pt idx="2103">
                  <c:v>83.358736992241475</c:v>
                </c:pt>
                <c:pt idx="2104">
                  <c:v>83.411399576433027</c:v>
                </c:pt>
                <c:pt idx="2105">
                  <c:v>83.464070389092711</c:v>
                </c:pt>
                <c:pt idx="2106">
                  <c:v>83.516749427597048</c:v>
                </c:pt>
                <c:pt idx="2107">
                  <c:v>83.569436689324718</c:v>
                </c:pt>
                <c:pt idx="2108">
                  <c:v>83.622132171657</c:v>
                </c:pt>
                <c:pt idx="2109">
                  <c:v>83.674835871976398</c:v>
                </c:pt>
                <c:pt idx="2110">
                  <c:v>83.727547787668001</c:v>
                </c:pt>
                <c:pt idx="2111">
                  <c:v>83.780267916118987</c:v>
                </c:pt>
                <c:pt idx="2112">
                  <c:v>83.832996254718523</c:v>
                </c:pt>
                <c:pt idx="2113">
                  <c:v>83.885732800857411</c:v>
                </c:pt>
                <c:pt idx="2114">
                  <c:v>83.938477551929537</c:v>
                </c:pt>
                <c:pt idx="2115">
                  <c:v>83.99123050532998</c:v>
                </c:pt>
                <c:pt idx="2116">
                  <c:v>84.043991658455994</c:v>
                </c:pt>
                <c:pt idx="2117">
                  <c:v>84.096761008707091</c:v>
                </c:pt>
                <c:pt idx="2118">
                  <c:v>84.149538553484604</c:v>
                </c:pt>
                <c:pt idx="2119">
                  <c:v>84.202324290192493</c:v>
                </c:pt>
                <c:pt idx="2120">
                  <c:v>84.255118216235857</c:v>
                </c:pt>
                <c:pt idx="2121">
                  <c:v>84.307920329022778</c:v>
                </c:pt>
                <c:pt idx="2122">
                  <c:v>84.36073062596266</c:v>
                </c:pt>
                <c:pt idx="2123">
                  <c:v>84.413549104467293</c:v>
                </c:pt>
                <c:pt idx="2124">
                  <c:v>84.466375761950587</c:v>
                </c:pt>
                <c:pt idx="2125">
                  <c:v>84.519210595827957</c:v>
                </c:pt>
                <c:pt idx="2126">
                  <c:v>84.572053603517617</c:v>
                </c:pt>
                <c:pt idx="2127">
                  <c:v>84.624904782439103</c:v>
                </c:pt>
                <c:pt idx="2128">
                  <c:v>84.677764130014495</c:v>
                </c:pt>
                <c:pt idx="2129">
                  <c:v>84.730631643667721</c:v>
                </c:pt>
                <c:pt idx="2130">
                  <c:v>84.783507320824413</c:v>
                </c:pt>
                <c:pt idx="2131">
                  <c:v>84.836391158912861</c:v>
                </c:pt>
                <c:pt idx="2132">
                  <c:v>84.889283155362861</c:v>
                </c:pt>
                <c:pt idx="2133">
                  <c:v>84.942183307606356</c:v>
                </c:pt>
                <c:pt idx="2134">
                  <c:v>84.995091613077406</c:v>
                </c:pt>
                <c:pt idx="2135">
                  <c:v>85.048008069212031</c:v>
                </c:pt>
                <c:pt idx="2136">
                  <c:v>85.100932673448142</c:v>
                </c:pt>
                <c:pt idx="2137">
                  <c:v>85.153865423225938</c:v>
                </c:pt>
                <c:pt idx="2138">
                  <c:v>85.20680631598708</c:v>
                </c:pt>
                <c:pt idx="2139">
                  <c:v>85.259755349175975</c:v>
                </c:pt>
                <c:pt idx="2140">
                  <c:v>85.312712520238335</c:v>
                </c:pt>
                <c:pt idx="2141">
                  <c:v>85.365677826622132</c:v>
                </c:pt>
                <c:pt idx="2142">
                  <c:v>85.418651265777498</c:v>
                </c:pt>
                <c:pt idx="2143">
                  <c:v>85.471632835156527</c:v>
                </c:pt>
                <c:pt idx="2144">
                  <c:v>85.524622532213016</c:v>
                </c:pt>
                <c:pt idx="2145">
                  <c:v>85.577620354402939</c:v>
                </c:pt>
                <c:pt idx="2146">
                  <c:v>85.630626299184001</c:v>
                </c:pt>
                <c:pt idx="2147">
                  <c:v>85.683640364016767</c:v>
                </c:pt>
                <c:pt idx="2148">
                  <c:v>85.736662546362354</c:v>
                </c:pt>
                <c:pt idx="2149">
                  <c:v>85.789692843685174</c:v>
                </c:pt>
                <c:pt idx="2150">
                  <c:v>85.842731253450708</c:v>
                </c:pt>
                <c:pt idx="2151">
                  <c:v>85.895777773126966</c:v>
                </c:pt>
                <c:pt idx="2152">
                  <c:v>85.948832400183534</c:v>
                </c:pt>
                <c:pt idx="2153">
                  <c:v>86.001895132092571</c:v>
                </c:pt>
                <c:pt idx="2154">
                  <c:v>86.054965966327231</c:v>
                </c:pt>
                <c:pt idx="2155">
                  <c:v>86.10804490036341</c:v>
                </c:pt>
                <c:pt idx="2156">
                  <c:v>86.161131931679037</c:v>
                </c:pt>
                <c:pt idx="2157">
                  <c:v>86.214227057753064</c:v>
                </c:pt>
                <c:pt idx="2158">
                  <c:v>86.267330276067412</c:v>
                </c:pt>
                <c:pt idx="2159">
                  <c:v>86.320441584105524</c:v>
                </c:pt>
                <c:pt idx="2160">
                  <c:v>86.373560979352845</c:v>
                </c:pt>
                <c:pt idx="2161">
                  <c:v>86.426688459296429</c:v>
                </c:pt>
                <c:pt idx="2162">
                  <c:v>86.479824021426026</c:v>
                </c:pt>
                <c:pt idx="2163">
                  <c:v>86.532967663232455</c:v>
                </c:pt>
                <c:pt idx="2164">
                  <c:v>86.586119382209191</c:v>
                </c:pt>
                <c:pt idx="2165">
                  <c:v>86.639279175851271</c:v>
                </c:pt>
                <c:pt idx="2166">
                  <c:v>86.692447041655896</c:v>
                </c:pt>
                <c:pt idx="2167">
                  <c:v>86.745622977121798</c:v>
                </c:pt>
                <c:pt idx="2168">
                  <c:v>86.798806979749969</c:v>
                </c:pt>
                <c:pt idx="2169">
                  <c:v>86.851999047043307</c:v>
                </c:pt>
                <c:pt idx="2170">
                  <c:v>86.905199176506599</c:v>
                </c:pt>
                <c:pt idx="2171">
                  <c:v>86.958407365646664</c:v>
                </c:pt>
                <c:pt idx="2172">
                  <c:v>87.011623611971601</c:v>
                </c:pt>
                <c:pt idx="2173">
                  <c:v>87.06484791299242</c:v>
                </c:pt>
                <c:pt idx="2174">
                  <c:v>87.118080266221568</c:v>
                </c:pt>
                <c:pt idx="2175">
                  <c:v>87.171320669173156</c:v>
                </c:pt>
                <c:pt idx="2176">
                  <c:v>87.224569119363352</c:v>
                </c:pt>
                <c:pt idx="2177">
                  <c:v>87.27782561431053</c:v>
                </c:pt>
                <c:pt idx="2178">
                  <c:v>87.331090151534866</c:v>
                </c:pt>
                <c:pt idx="2179">
                  <c:v>87.384362728557875</c:v>
                </c:pt>
                <c:pt idx="2180">
                  <c:v>87.437643342903854</c:v>
                </c:pt>
                <c:pt idx="2181">
                  <c:v>87.490931992098595</c:v>
                </c:pt>
                <c:pt idx="2182">
                  <c:v>87.54422867366948</c:v>
                </c:pt>
                <c:pt idx="2183">
                  <c:v>87.597533385146207</c:v>
                </c:pt>
                <c:pt idx="2184">
                  <c:v>87.650846124060394</c:v>
                </c:pt>
                <c:pt idx="2185">
                  <c:v>87.704166887945121</c:v>
                </c:pt>
                <c:pt idx="2186">
                  <c:v>87.757495674335544</c:v>
                </c:pt>
                <c:pt idx="2187">
                  <c:v>87.810832480769108</c:v>
                </c:pt>
                <c:pt idx="2188">
                  <c:v>87.864177304784434</c:v>
                </c:pt>
                <c:pt idx="2189">
                  <c:v>87.917530143922946</c:v>
                </c:pt>
                <c:pt idx="2190">
                  <c:v>87.970890995726677</c:v>
                </c:pt>
                <c:pt idx="2191">
                  <c:v>88.024259857740603</c:v>
                </c:pt>
                <c:pt idx="2192">
                  <c:v>88.077636727511347</c:v>
                </c:pt>
                <c:pt idx="2193">
                  <c:v>88.131021602587253</c:v>
                </c:pt>
                <c:pt idx="2194">
                  <c:v>88.184414480518328</c:v>
                </c:pt>
                <c:pt idx="2195">
                  <c:v>88.237815358856821</c:v>
                </c:pt>
                <c:pt idx="2196">
                  <c:v>88.291224235156534</c:v>
                </c:pt>
                <c:pt idx="2197">
                  <c:v>88.344641106973398</c:v>
                </c:pt>
                <c:pt idx="2198">
                  <c:v>88.398065971865378</c:v>
                </c:pt>
                <c:pt idx="2199">
                  <c:v>88.451498827391589</c:v>
                </c:pt>
                <c:pt idx="2200">
                  <c:v>88.504939671113618</c:v>
                </c:pt>
                <c:pt idx="2201">
                  <c:v>88.55838850059456</c:v>
                </c:pt>
                <c:pt idx="2202">
                  <c:v>88.611845313399769</c:v>
                </c:pt>
                <c:pt idx="2203">
                  <c:v>88.665310107095948</c:v>
                </c:pt>
                <c:pt idx="2204">
                  <c:v>88.718782879252103</c:v>
                </c:pt>
                <c:pt idx="2205">
                  <c:v>88.772263627438505</c:v>
                </c:pt>
                <c:pt idx="2206">
                  <c:v>88.825752349228054</c:v>
                </c:pt>
                <c:pt idx="2207">
                  <c:v>88.879249042194971</c:v>
                </c:pt>
                <c:pt idx="2208">
                  <c:v>88.932753703915239</c:v>
                </c:pt>
                <c:pt idx="2209">
                  <c:v>88.986266331966917</c:v>
                </c:pt>
                <c:pt idx="2210">
                  <c:v>89.039786923929782</c:v>
                </c:pt>
                <c:pt idx="2211">
                  <c:v>89.093315477385403</c:v>
                </c:pt>
                <c:pt idx="2212">
                  <c:v>89.146851989917565</c:v>
                </c:pt>
                <c:pt idx="2213">
                  <c:v>89.200396459111133</c:v>
                </c:pt>
                <c:pt idx="2214">
                  <c:v>89.253948882553672</c:v>
                </c:pt>
                <c:pt idx="2215">
                  <c:v>89.307509257833743</c:v>
                </c:pt>
                <c:pt idx="2216">
                  <c:v>89.361077582542322</c:v>
                </c:pt>
                <c:pt idx="2217">
                  <c:v>89.414653854272089</c:v>
                </c:pt>
                <c:pt idx="2218">
                  <c:v>89.468238070617019</c:v>
                </c:pt>
                <c:pt idx="2219">
                  <c:v>89.521830229173688</c:v>
                </c:pt>
                <c:pt idx="2220">
                  <c:v>89.575430327540175</c:v>
                </c:pt>
                <c:pt idx="2221">
                  <c:v>89.629038363316042</c:v>
                </c:pt>
                <c:pt idx="2222">
                  <c:v>89.682654334102793</c:v>
                </c:pt>
                <c:pt idx="2223">
                  <c:v>89.736278237504195</c:v>
                </c:pt>
                <c:pt idx="2224">
                  <c:v>89.789910071125377</c:v>
                </c:pt>
                <c:pt idx="2225">
                  <c:v>89.843549832573515</c:v>
                </c:pt>
                <c:pt idx="2226">
                  <c:v>89.897197519456995</c:v>
                </c:pt>
                <c:pt idx="2227">
                  <c:v>89.950853129386786</c:v>
                </c:pt>
                <c:pt idx="2228">
                  <c:v>90.004516659975266</c:v>
                </c:pt>
                <c:pt idx="2229">
                  <c:v>90.058188108836518</c:v>
                </c:pt>
                <c:pt idx="2230">
                  <c:v>90.111867473586841</c:v>
                </c:pt>
                <c:pt idx="2231">
                  <c:v>90.165554751843686</c:v>
                </c:pt>
                <c:pt idx="2232">
                  <c:v>90.219249941226948</c:v>
                </c:pt>
                <c:pt idx="2233">
                  <c:v>90.272953039357489</c:v>
                </c:pt>
                <c:pt idx="2234">
                  <c:v>90.326664043858756</c:v>
                </c:pt>
                <c:pt idx="2235">
                  <c:v>90.380382952355646</c:v>
                </c:pt>
                <c:pt idx="2236">
                  <c:v>90.434109762474733</c:v>
                </c:pt>
                <c:pt idx="2237">
                  <c:v>90.487844471844738</c:v>
                </c:pt>
                <c:pt idx="2238">
                  <c:v>90.541587078095802</c:v>
                </c:pt>
                <c:pt idx="2239">
                  <c:v>90.595337578859485</c:v>
                </c:pt>
                <c:pt idx="2240">
                  <c:v>90.649095971770038</c:v>
                </c:pt>
                <c:pt idx="2241">
                  <c:v>90.702862254462772</c:v>
                </c:pt>
                <c:pt idx="2242">
                  <c:v>90.756636424575078</c:v>
                </c:pt>
                <c:pt idx="2243">
                  <c:v>90.810418479746232</c:v>
                </c:pt>
                <c:pt idx="2244">
                  <c:v>90.864208417616553</c:v>
                </c:pt>
                <c:pt idx="2245">
                  <c:v>90.918006235828798</c:v>
                </c:pt>
                <c:pt idx="2246">
                  <c:v>90.971811932027421</c:v>
                </c:pt>
                <c:pt idx="2247">
                  <c:v>91.025625503858421</c:v>
                </c:pt>
                <c:pt idx="2248">
                  <c:v>91.079446948969562</c:v>
                </c:pt>
                <c:pt idx="2249">
                  <c:v>91.133276265010707</c:v>
                </c:pt>
                <c:pt idx="2250">
                  <c:v>91.187113449632534</c:v>
                </c:pt>
                <c:pt idx="2251">
                  <c:v>91.240958500488844</c:v>
                </c:pt>
                <c:pt idx="2252">
                  <c:v>91.294811415234022</c:v>
                </c:pt>
                <c:pt idx="2253">
                  <c:v>91.348672191524798</c:v>
                </c:pt>
                <c:pt idx="2254">
                  <c:v>91.402540827019223</c:v>
                </c:pt>
                <c:pt idx="2255">
                  <c:v>91.456417319377366</c:v>
                </c:pt>
                <c:pt idx="2256">
                  <c:v>91.510301666261199</c:v>
                </c:pt>
                <c:pt idx="2257">
                  <c:v>91.564193865334161</c:v>
                </c:pt>
                <c:pt idx="2258">
                  <c:v>91.61809391426155</c:v>
                </c:pt>
                <c:pt idx="2259">
                  <c:v>91.672001810709816</c:v>
                </c:pt>
                <c:pt idx="2260">
                  <c:v>91.725917552348108</c:v>
                </c:pt>
                <c:pt idx="2261">
                  <c:v>91.77984113684667</c:v>
                </c:pt>
                <c:pt idx="2262">
                  <c:v>91.833772561877865</c:v>
                </c:pt>
                <c:pt idx="2263">
                  <c:v>91.887711825114948</c:v>
                </c:pt>
                <c:pt idx="2264">
                  <c:v>91.941658924233991</c:v>
                </c:pt>
                <c:pt idx="2265">
                  <c:v>91.995613856911973</c:v>
                </c:pt>
                <c:pt idx="2266">
                  <c:v>92.049576620827935</c:v>
                </c:pt>
                <c:pt idx="2267">
                  <c:v>92.103547213662978</c:v>
                </c:pt>
                <c:pt idx="2268">
                  <c:v>92.157525633098842</c:v>
                </c:pt>
                <c:pt idx="2269">
                  <c:v>92.211511876819955</c:v>
                </c:pt>
                <c:pt idx="2270">
                  <c:v>92.265505942512235</c:v>
                </c:pt>
                <c:pt idx="2271">
                  <c:v>92.31950782786312</c:v>
                </c:pt>
                <c:pt idx="2272">
                  <c:v>92.37351753056177</c:v>
                </c:pt>
                <c:pt idx="2273">
                  <c:v>92.427535048299106</c:v>
                </c:pt>
                <c:pt idx="2274">
                  <c:v>92.481560378767824</c:v>
                </c:pt>
                <c:pt idx="2275">
                  <c:v>92.535593519661973</c:v>
                </c:pt>
                <c:pt idx="2276">
                  <c:v>92.5896344686779</c:v>
                </c:pt>
                <c:pt idx="2277">
                  <c:v>92.643683223513406</c:v>
                </c:pt>
                <c:pt idx="2278">
                  <c:v>92.697739781867469</c:v>
                </c:pt>
                <c:pt idx="2279">
                  <c:v>92.751804141441397</c:v>
                </c:pt>
                <c:pt idx="2280">
                  <c:v>92.805876299937808</c:v>
                </c:pt>
                <c:pt idx="2281">
                  <c:v>92.859956255061334</c:v>
                </c:pt>
                <c:pt idx="2282">
                  <c:v>92.914044004518118</c:v>
                </c:pt>
                <c:pt idx="2283">
                  <c:v>92.968139546015593</c:v>
                </c:pt>
                <c:pt idx="2284">
                  <c:v>93.022242877263636</c:v>
                </c:pt>
                <c:pt idx="2285">
                  <c:v>93.076353995973079</c:v>
                </c:pt>
                <c:pt idx="2286">
                  <c:v>93.130472899857267</c:v>
                </c:pt>
                <c:pt idx="2287">
                  <c:v>93.184599586630313</c:v>
                </c:pt>
                <c:pt idx="2288">
                  <c:v>93.238734054008319</c:v>
                </c:pt>
                <c:pt idx="2289">
                  <c:v>93.292876299709576</c:v>
                </c:pt>
                <c:pt idx="2290">
                  <c:v>93.347026321453001</c:v>
                </c:pt>
                <c:pt idx="2291">
                  <c:v>93.401184116960167</c:v>
                </c:pt>
                <c:pt idx="2292">
                  <c:v>93.455349683953699</c:v>
                </c:pt>
                <c:pt idx="2293">
                  <c:v>93.509523020158355</c:v>
                </c:pt>
                <c:pt idx="2294">
                  <c:v>93.563704123300113</c:v>
                </c:pt>
                <c:pt idx="2295">
                  <c:v>93.617892991106643</c:v>
                </c:pt>
                <c:pt idx="2296">
                  <c:v>93.672089621307592</c:v>
                </c:pt>
                <c:pt idx="2297">
                  <c:v>93.726294011634039</c:v>
                </c:pt>
                <c:pt idx="2298">
                  <c:v>93.780506159818785</c:v>
                </c:pt>
                <c:pt idx="2299">
                  <c:v>93.834726063596264</c:v>
                </c:pt>
                <c:pt idx="2300">
                  <c:v>93.888953720702389</c:v>
                </c:pt>
                <c:pt idx="2301">
                  <c:v>93.943189128875289</c:v>
                </c:pt>
                <c:pt idx="2302">
                  <c:v>93.997432285853449</c:v>
                </c:pt>
                <c:pt idx="2303">
                  <c:v>94.051683189378807</c:v>
                </c:pt>
                <c:pt idx="2304">
                  <c:v>94.105941837193441</c:v>
                </c:pt>
                <c:pt idx="2305">
                  <c:v>94.160208227041892</c:v>
                </c:pt>
                <c:pt idx="2306">
                  <c:v>94.214482356669734</c:v>
                </c:pt>
                <c:pt idx="2307">
                  <c:v>94.268764223824832</c:v>
                </c:pt>
                <c:pt idx="2308">
                  <c:v>94.323053826256086</c:v>
                </c:pt>
                <c:pt idx="2309">
                  <c:v>94.377351161714429</c:v>
                </c:pt>
                <c:pt idx="2310">
                  <c:v>94.431656227952573</c:v>
                </c:pt>
                <c:pt idx="2311">
                  <c:v>94.485969022723864</c:v>
                </c:pt>
                <c:pt idx="2312">
                  <c:v>94.54028954378478</c:v>
                </c:pt>
                <c:pt idx="2313">
                  <c:v>94.594617788892037</c:v>
                </c:pt>
                <c:pt idx="2314">
                  <c:v>94.648953755804541</c:v>
                </c:pt>
                <c:pt idx="2315">
                  <c:v>94.703297442283201</c:v>
                </c:pt>
                <c:pt idx="2316">
                  <c:v>94.757648846090191</c:v>
                </c:pt>
                <c:pt idx="2317">
                  <c:v>94.81200796498868</c:v>
                </c:pt>
                <c:pt idx="2318">
                  <c:v>94.866374796744765</c:v>
                </c:pt>
                <c:pt idx="2319">
                  <c:v>94.920749339125123</c:v>
                </c:pt>
                <c:pt idx="2320">
                  <c:v>94.975131589898012</c:v>
                </c:pt>
                <c:pt idx="2321">
                  <c:v>95.029521546834232</c:v>
                </c:pt>
                <c:pt idx="2322">
                  <c:v>95.08391920770508</c:v>
                </c:pt>
                <c:pt idx="2323">
                  <c:v>95.138324570284411</c:v>
                </c:pt>
                <c:pt idx="2324">
                  <c:v>95.192737632346905</c:v>
                </c:pt>
                <c:pt idx="2325">
                  <c:v>95.247158391669487</c:v>
                </c:pt>
                <c:pt idx="2326">
                  <c:v>95.30158684603029</c:v>
                </c:pt>
                <c:pt idx="2327">
                  <c:v>95.356022993208796</c:v>
                </c:pt>
                <c:pt idx="2328">
                  <c:v>95.410466830986508</c:v>
                </c:pt>
                <c:pt idx="2329">
                  <c:v>95.464918357146757</c:v>
                </c:pt>
                <c:pt idx="2330">
                  <c:v>95.519377569473932</c:v>
                </c:pt>
                <c:pt idx="2331">
                  <c:v>95.573844465754306</c:v>
                </c:pt>
                <c:pt idx="2332">
                  <c:v>95.628319043775349</c:v>
                </c:pt>
                <c:pt idx="2333">
                  <c:v>95.682801301326478</c:v>
                </c:pt>
                <c:pt idx="2334">
                  <c:v>95.737291236198985</c:v>
                </c:pt>
                <c:pt idx="2335">
                  <c:v>95.791788846185085</c:v>
                </c:pt>
                <c:pt idx="2336">
                  <c:v>95.846294129078785</c:v>
                </c:pt>
                <c:pt idx="2337">
                  <c:v>95.900807082676153</c:v>
                </c:pt>
                <c:pt idx="2338">
                  <c:v>95.955327704773936</c:v>
                </c:pt>
                <c:pt idx="2339">
                  <c:v>96.009855993171314</c:v>
                </c:pt>
                <c:pt idx="2340">
                  <c:v>96.064391945668262</c:v>
                </c:pt>
                <c:pt idx="2341">
                  <c:v>96.118935560067598</c:v>
                </c:pt>
                <c:pt idx="2342">
                  <c:v>96.173486834171811</c:v>
                </c:pt>
                <c:pt idx="2343">
                  <c:v>96.228045765786689</c:v>
                </c:pt>
                <c:pt idx="2344">
                  <c:v>96.282612352718772</c:v>
                </c:pt>
                <c:pt idx="2345">
                  <c:v>96.337186592775893</c:v>
                </c:pt>
                <c:pt idx="2346">
                  <c:v>96.391768483768303</c:v>
                </c:pt>
                <c:pt idx="2347">
                  <c:v>96.446358023507315</c:v>
                </c:pt>
                <c:pt idx="2348">
                  <c:v>96.500955209805625</c:v>
                </c:pt>
                <c:pt idx="2349">
                  <c:v>96.555560040477843</c:v>
                </c:pt>
                <c:pt idx="2350">
                  <c:v>96.610172513339805</c:v>
                </c:pt>
                <c:pt idx="2351">
                  <c:v>96.664792626209348</c:v>
                </c:pt>
                <c:pt idx="2352">
                  <c:v>96.719420376905532</c:v>
                </c:pt>
                <c:pt idx="2353">
                  <c:v>96.774055763248725</c:v>
                </c:pt>
                <c:pt idx="2354">
                  <c:v>96.82869878306164</c:v>
                </c:pt>
                <c:pt idx="2355">
                  <c:v>96.883349434167712</c:v>
                </c:pt>
                <c:pt idx="2356">
                  <c:v>96.938007714392484</c:v>
                </c:pt>
                <c:pt idx="2357">
                  <c:v>96.992673621562261</c:v>
                </c:pt>
                <c:pt idx="2358">
                  <c:v>97.047347153506067</c:v>
                </c:pt>
                <c:pt idx="2359">
                  <c:v>97.102028308053633</c:v>
                </c:pt>
                <c:pt idx="2360">
                  <c:v>97.156717083036213</c:v>
                </c:pt>
                <c:pt idx="2361">
                  <c:v>97.211413476287305</c:v>
                </c:pt>
                <c:pt idx="2362">
                  <c:v>97.266117485640805</c:v>
                </c:pt>
                <c:pt idx="2363">
                  <c:v>97.320829108933381</c:v>
                </c:pt>
                <c:pt idx="2364">
                  <c:v>97.375548344002254</c:v>
                </c:pt>
                <c:pt idx="2365">
                  <c:v>97.430275188686622</c:v>
                </c:pt>
                <c:pt idx="2366">
                  <c:v>97.485009640827016</c:v>
                </c:pt>
                <c:pt idx="2367">
                  <c:v>97.539751698265988</c:v>
                </c:pt>
                <c:pt idx="2368">
                  <c:v>97.59450135884704</c:v>
                </c:pt>
                <c:pt idx="2369">
                  <c:v>97.649258620415438</c:v>
                </c:pt>
                <c:pt idx="2370">
                  <c:v>97.704023480817753</c:v>
                </c:pt>
                <c:pt idx="2371">
                  <c:v>97.758795937902349</c:v>
                </c:pt>
                <c:pt idx="2372">
                  <c:v>97.81357598951908</c:v>
                </c:pt>
                <c:pt idx="2373">
                  <c:v>97.868363633519166</c:v>
                </c:pt>
                <c:pt idx="2374">
                  <c:v>97.923158867755774</c:v>
                </c:pt>
                <c:pt idx="2375">
                  <c:v>97.977961690082438</c:v>
                </c:pt>
                <c:pt idx="2376">
                  <c:v>98.03277209835565</c:v>
                </c:pt>
                <c:pt idx="2377">
                  <c:v>98.087590090432329</c:v>
                </c:pt>
                <c:pt idx="2378">
                  <c:v>98.142415664171907</c:v>
                </c:pt>
                <c:pt idx="2379">
                  <c:v>98.197248817434215</c:v>
                </c:pt>
                <c:pt idx="2380">
                  <c:v>98.252089548081088</c:v>
                </c:pt>
                <c:pt idx="2381">
                  <c:v>98.30693785397591</c:v>
                </c:pt>
                <c:pt idx="2382">
                  <c:v>98.361793732983841</c:v>
                </c:pt>
                <c:pt idx="2383">
                  <c:v>98.416657182971164</c:v>
                </c:pt>
                <c:pt idx="2384">
                  <c:v>98.471528201805469</c:v>
                </c:pt>
                <c:pt idx="2385">
                  <c:v>98.526406787356223</c:v>
                </c:pt>
                <c:pt idx="2386">
                  <c:v>98.581292937494226</c:v>
                </c:pt>
                <c:pt idx="2387">
                  <c:v>98.636186650091815</c:v>
                </c:pt>
                <c:pt idx="2388">
                  <c:v>98.691087923022891</c:v>
                </c:pt>
                <c:pt idx="2389">
                  <c:v>98.745996754162732</c:v>
                </c:pt>
                <c:pt idx="2390">
                  <c:v>98.800913141388023</c:v>
                </c:pt>
                <c:pt idx="2391">
                  <c:v>98.855837082577111</c:v>
                </c:pt>
                <c:pt idx="2392">
                  <c:v>98.910768575609694</c:v>
                </c:pt>
                <c:pt idx="2393">
                  <c:v>98.965707618367006</c:v>
                </c:pt>
                <c:pt idx="2394">
                  <c:v>99.020654208731742</c:v>
                </c:pt>
                <c:pt idx="2395">
                  <c:v>99.075608344588389</c:v>
                </c:pt>
                <c:pt idx="2396">
                  <c:v>99.130570023822145</c:v>
                </c:pt>
                <c:pt idx="2397">
                  <c:v>99.185539244320381</c:v>
                </c:pt>
                <c:pt idx="2398">
                  <c:v>99.240516003972019</c:v>
                </c:pt>
                <c:pt idx="2399">
                  <c:v>99.295500300666347</c:v>
                </c:pt>
                <c:pt idx="2400">
                  <c:v>99.350492132295798</c:v>
                </c:pt>
                <c:pt idx="2401">
                  <c:v>99.405491496752774</c:v>
                </c:pt>
                <c:pt idx="2402">
                  <c:v>99.460498391932234</c:v>
                </c:pt>
                <c:pt idx="2403">
                  <c:v>99.515512815729707</c:v>
                </c:pt>
                <c:pt idx="2404">
                  <c:v>99.570534766042996</c:v>
                </c:pt>
                <c:pt idx="2405">
                  <c:v>99.625564240770785</c:v>
                </c:pt>
                <c:pt idx="2406">
                  <c:v>99.680601237813207</c:v>
                </c:pt>
                <c:pt idx="2407">
                  <c:v>99.735645755072298</c:v>
                </c:pt>
                <c:pt idx="2408">
                  <c:v>99.79069779045146</c:v>
                </c:pt>
                <c:pt idx="2409">
                  <c:v>99.845757341855148</c:v>
                </c:pt>
                <c:pt idx="2410">
                  <c:v>99.90082440718966</c:v>
                </c:pt>
                <c:pt idx="2411">
                  <c:v>99.955898984362449</c:v>
                </c:pt>
                <c:pt idx="2412">
                  <c:v>100.01098107128277</c:v>
                </c:pt>
                <c:pt idx="2413">
                  <c:v>100.0660706658611</c:v>
                </c:pt>
                <c:pt idx="2414">
                  <c:v>100.12116776600924</c:v>
                </c:pt>
                <c:pt idx="2415">
                  <c:v>100.17627236964087</c:v>
                </c:pt>
                <c:pt idx="2416">
                  <c:v>100.23138447467039</c:v>
                </c:pt>
                <c:pt idx="2417">
                  <c:v>100.2865040790147</c:v>
                </c:pt>
                <c:pt idx="2418">
                  <c:v>100.34163118059102</c:v>
                </c:pt>
                <c:pt idx="2419">
                  <c:v>100.39676577731895</c:v>
                </c:pt>
                <c:pt idx="2420">
                  <c:v>100.45190786711865</c:v>
                </c:pt>
                <c:pt idx="2421">
                  <c:v>100.5070574479123</c:v>
                </c:pt>
                <c:pt idx="2422">
                  <c:v>100.56221451762377</c:v>
                </c:pt>
                <c:pt idx="2423">
                  <c:v>100.61737907417744</c:v>
                </c:pt>
                <c:pt idx="2424">
                  <c:v>100.67255111549986</c:v>
                </c:pt>
                <c:pt idx="2425">
                  <c:v>100.72773063951901</c:v>
                </c:pt>
                <c:pt idx="2426">
                  <c:v>100.78291764416363</c:v>
                </c:pt>
                <c:pt idx="2427">
                  <c:v>100.83811212736484</c:v>
                </c:pt>
                <c:pt idx="2428">
                  <c:v>100.89331408705441</c:v>
                </c:pt>
                <c:pt idx="2429">
                  <c:v>100.94852352116574</c:v>
                </c:pt>
                <c:pt idx="2430">
                  <c:v>101.00374042763366</c:v>
                </c:pt>
                <c:pt idx="2431">
                  <c:v>101.05896480439512</c:v>
                </c:pt>
                <c:pt idx="2432">
                  <c:v>101.11419664938714</c:v>
                </c:pt>
                <c:pt idx="2433">
                  <c:v>101.16943596054915</c:v>
                </c:pt>
                <c:pt idx="2434">
                  <c:v>101.22468273582184</c:v>
                </c:pt>
                <c:pt idx="2435">
                  <c:v>101.27993697314713</c:v>
                </c:pt>
                <c:pt idx="2436">
                  <c:v>101.33519867046797</c:v>
                </c:pt>
                <c:pt idx="2437">
                  <c:v>101.3904678257297</c:v>
                </c:pt>
                <c:pt idx="2438">
                  <c:v>101.44574443687841</c:v>
                </c:pt>
                <c:pt idx="2439">
                  <c:v>101.50102850186167</c:v>
                </c:pt>
                <c:pt idx="2440">
                  <c:v>101.5563200186287</c:v>
                </c:pt>
                <c:pt idx="2441">
                  <c:v>101.6116189851295</c:v>
                </c:pt>
                <c:pt idx="2442">
                  <c:v>101.66692539931616</c:v>
                </c:pt>
                <c:pt idx="2443">
                  <c:v>101.72223925914194</c:v>
                </c:pt>
                <c:pt idx="2444">
                  <c:v>101.77756056256132</c:v>
                </c:pt>
                <c:pt idx="2445">
                  <c:v>101.83288930753054</c:v>
                </c:pt>
                <c:pt idx="2446">
                  <c:v>101.88822549200692</c:v>
                </c:pt>
                <c:pt idx="2447">
                  <c:v>101.94356911394939</c:v>
                </c:pt>
                <c:pt idx="2448">
                  <c:v>101.99892017131808</c:v>
                </c:pt>
                <c:pt idx="2449">
                  <c:v>102.0542786620743</c:v>
                </c:pt>
                <c:pt idx="2450">
                  <c:v>102.10964458418171</c:v>
                </c:pt>
                <c:pt idx="2451">
                  <c:v>102.16501793560434</c:v>
                </c:pt>
                <c:pt idx="2452">
                  <c:v>102.22039871430775</c:v>
                </c:pt>
                <c:pt idx="2453">
                  <c:v>102.27578691825926</c:v>
                </c:pt>
                <c:pt idx="2454">
                  <c:v>102.33118254542777</c:v>
                </c:pt>
                <c:pt idx="2455">
                  <c:v>102.38658559378278</c:v>
                </c:pt>
                <c:pt idx="2456">
                  <c:v>102.44199606129592</c:v>
                </c:pt>
                <c:pt idx="2457">
                  <c:v>102.49741394593967</c:v>
                </c:pt>
                <c:pt idx="2458">
                  <c:v>102.55283924568795</c:v>
                </c:pt>
                <c:pt idx="2459">
                  <c:v>102.60827195851662</c:v>
                </c:pt>
                <c:pt idx="2460">
                  <c:v>102.66371208240234</c:v>
                </c:pt>
                <c:pt idx="2461">
                  <c:v>102.71915961532329</c:v>
                </c:pt>
                <c:pt idx="2462">
                  <c:v>102.77461455525903</c:v>
                </c:pt>
                <c:pt idx="2463">
                  <c:v>102.83007690019029</c:v>
                </c:pt>
                <c:pt idx="2464">
                  <c:v>102.88554664809999</c:v>
                </c:pt>
                <c:pt idx="2465">
                  <c:v>102.94102379697115</c:v>
                </c:pt>
                <c:pt idx="2466">
                  <c:v>102.99650834478921</c:v>
                </c:pt>
                <c:pt idx="2467">
                  <c:v>103.05200028954049</c:v>
                </c:pt>
                <c:pt idx="2468">
                  <c:v>103.10749962921257</c:v>
                </c:pt>
                <c:pt idx="2469">
                  <c:v>103.1630063617951</c:v>
                </c:pt>
                <c:pt idx="2470">
                  <c:v>103.21852048527798</c:v>
                </c:pt>
                <c:pt idx="2471">
                  <c:v>103.27404199765373</c:v>
                </c:pt>
                <c:pt idx="2472">
                  <c:v>103.32957089691477</c:v>
                </c:pt>
                <c:pt idx="2473">
                  <c:v>103.38510718105631</c:v>
                </c:pt>
                <c:pt idx="2474">
                  <c:v>103.44065084807434</c:v>
                </c:pt>
                <c:pt idx="2475">
                  <c:v>103.49620189596543</c:v>
                </c:pt>
                <c:pt idx="2476">
                  <c:v>103.55176032272892</c:v>
                </c:pt>
                <c:pt idx="2477">
                  <c:v>103.60732612636457</c:v>
                </c:pt>
                <c:pt idx="2478">
                  <c:v>103.66289930487343</c:v>
                </c:pt>
                <c:pt idx="2479">
                  <c:v>103.71847985625894</c:v>
                </c:pt>
                <c:pt idx="2480">
                  <c:v>103.77406777852434</c:v>
                </c:pt>
                <c:pt idx="2481">
                  <c:v>103.82966306967532</c:v>
                </c:pt>
                <c:pt idx="2482">
                  <c:v>103.8852657277186</c:v>
                </c:pt>
                <c:pt idx="2483">
                  <c:v>103.94087575066217</c:v>
                </c:pt>
                <c:pt idx="2484">
                  <c:v>103.99649313651572</c:v>
                </c:pt>
                <c:pt idx="2485">
                  <c:v>104.05211788328958</c:v>
                </c:pt>
                <c:pt idx="2486">
                  <c:v>104.10774998899629</c:v>
                </c:pt>
                <c:pt idx="2487">
                  <c:v>104.16338945164868</c:v>
                </c:pt>
                <c:pt idx="2488">
                  <c:v>104.21903626926182</c:v>
                </c:pt>
                <c:pt idx="2489">
                  <c:v>104.2746904398519</c:v>
                </c:pt>
                <c:pt idx="2490">
                  <c:v>104.33035196143648</c:v>
                </c:pt>
                <c:pt idx="2491">
                  <c:v>104.38602083203364</c:v>
                </c:pt>
                <c:pt idx="2492">
                  <c:v>104.44169704966411</c:v>
                </c:pt>
                <c:pt idx="2493">
                  <c:v>104.49738061234903</c:v>
                </c:pt>
                <c:pt idx="2494">
                  <c:v>104.55307151811115</c:v>
                </c:pt>
                <c:pt idx="2495">
                  <c:v>104.60876976497451</c:v>
                </c:pt>
                <c:pt idx="2496">
                  <c:v>104.66447535096435</c:v>
                </c:pt>
                <c:pt idx="2497">
                  <c:v>104.72018827410767</c:v>
                </c:pt>
                <c:pt idx="2498">
                  <c:v>104.77590853243237</c:v>
                </c:pt>
                <c:pt idx="2499">
                  <c:v>104.83163612396754</c:v>
                </c:pt>
                <c:pt idx="2500">
                  <c:v>104.88737104674438</c:v>
                </c:pt>
                <c:pt idx="2501">
                  <c:v>104.94311329879426</c:v>
                </c:pt>
                <c:pt idx="2502">
                  <c:v>104.99886287815097</c:v>
                </c:pt>
                <c:pt idx="2503">
                  <c:v>105.05461978284859</c:v>
                </c:pt>
                <c:pt idx="2504">
                  <c:v>105.11038401092357</c:v>
                </c:pt>
                <c:pt idx="2505">
                  <c:v>105.16615556041292</c:v>
                </c:pt>
                <c:pt idx="2506">
                  <c:v>105.221934429355</c:v>
                </c:pt>
                <c:pt idx="2507">
                  <c:v>105.27772061578982</c:v>
                </c:pt>
                <c:pt idx="2508">
                  <c:v>105.3335141177583</c:v>
                </c:pt>
                <c:pt idx="2509">
                  <c:v>105.38931493330328</c:v>
                </c:pt>
                <c:pt idx="2510">
                  <c:v>105.44512306046846</c:v>
                </c:pt>
                <c:pt idx="2511">
                  <c:v>105.50093849729862</c:v>
                </c:pt>
                <c:pt idx="2512">
                  <c:v>105.55676124184029</c:v>
                </c:pt>
                <c:pt idx="2513">
                  <c:v>105.61259129214119</c:v>
                </c:pt>
                <c:pt idx="2514">
                  <c:v>105.66842864625015</c:v>
                </c:pt>
                <c:pt idx="2515">
                  <c:v>105.72427330221751</c:v>
                </c:pt>
                <c:pt idx="2516">
                  <c:v>105.78012525809463</c:v>
                </c:pt>
                <c:pt idx="2517">
                  <c:v>105.83598451193451</c:v>
                </c:pt>
                <c:pt idx="2518">
                  <c:v>105.89185106179129</c:v>
                </c:pt>
                <c:pt idx="2519">
                  <c:v>105.94772490572049</c:v>
                </c:pt>
                <c:pt idx="2520">
                  <c:v>106.0036060417785</c:v>
                </c:pt>
                <c:pt idx="2521">
                  <c:v>106.0594944680238</c:v>
                </c:pt>
                <c:pt idx="2522">
                  <c:v>106.11539018251528</c:v>
                </c:pt>
                <c:pt idx="2523">
                  <c:v>106.17129318331365</c:v>
                </c:pt>
                <c:pt idx="2524">
                  <c:v>106.22720346848091</c:v>
                </c:pt>
                <c:pt idx="2525">
                  <c:v>106.2831210360799</c:v>
                </c:pt>
                <c:pt idx="2526">
                  <c:v>106.33904588417538</c:v>
                </c:pt>
                <c:pt idx="2527">
                  <c:v>106.39497801083289</c:v>
                </c:pt>
                <c:pt idx="2528">
                  <c:v>106.45091741411933</c:v>
                </c:pt>
                <c:pt idx="2529">
                  <c:v>106.50686409210338</c:v>
                </c:pt>
                <c:pt idx="2530">
                  <c:v>106.56281804285405</c:v>
                </c:pt>
                <c:pt idx="2531">
                  <c:v>106.61877926444245</c:v>
                </c:pt>
                <c:pt idx="2532">
                  <c:v>106.67474775494037</c:v>
                </c:pt>
                <c:pt idx="2533">
                  <c:v>106.73072351242182</c:v>
                </c:pt>
                <c:pt idx="2534">
                  <c:v>106.78670653496062</c:v>
                </c:pt>
                <c:pt idx="2535">
                  <c:v>106.84269682063331</c:v>
                </c:pt>
                <c:pt idx="2536">
                  <c:v>106.89869436751675</c:v>
                </c:pt>
                <c:pt idx="2537">
                  <c:v>106.95469917368959</c:v>
                </c:pt>
                <c:pt idx="2538">
                  <c:v>107.01071123723119</c:v>
                </c:pt>
                <c:pt idx="2539">
                  <c:v>107.06673055622267</c:v>
                </c:pt>
                <c:pt idx="2540">
                  <c:v>107.12275712874671</c:v>
                </c:pt>
                <c:pt idx="2541">
                  <c:v>107.17879095288602</c:v>
                </c:pt>
                <c:pt idx="2542">
                  <c:v>107.2348320267258</c:v>
                </c:pt>
                <c:pt idx="2543">
                  <c:v>107.2908803483522</c:v>
                </c:pt>
                <c:pt idx="2544">
                  <c:v>107.34693591585203</c:v>
                </c:pt>
                <c:pt idx="2545">
                  <c:v>107.40299872731427</c:v>
                </c:pt>
                <c:pt idx="2546">
                  <c:v>107.45906878082849</c:v>
                </c:pt>
                <c:pt idx="2547">
                  <c:v>107.5151460744858</c:v>
                </c:pt>
                <c:pt idx="2548">
                  <c:v>107.57123060637815</c:v>
                </c:pt>
                <c:pt idx="2549">
                  <c:v>107.62732237459986</c:v>
                </c:pt>
                <c:pt idx="2550">
                  <c:v>107.68342137724476</c:v>
                </c:pt>
                <c:pt idx="2551">
                  <c:v>107.73952761240959</c:v>
                </c:pt>
                <c:pt idx="2552">
                  <c:v>107.79564107819134</c:v>
                </c:pt>
                <c:pt idx="2553">
                  <c:v>107.85176177268846</c:v>
                </c:pt>
                <c:pt idx="2554">
                  <c:v>107.90788969400111</c:v>
                </c:pt>
                <c:pt idx="2555">
                  <c:v>107.96402484022991</c:v>
                </c:pt>
                <c:pt idx="2556">
                  <c:v>108.02016720947712</c:v>
                </c:pt>
                <c:pt idx="2557">
                  <c:v>108.07631679984674</c:v>
                </c:pt>
                <c:pt idx="2558">
                  <c:v>108.13247360944281</c:v>
                </c:pt>
                <c:pt idx="2559">
                  <c:v>108.18863763637177</c:v>
                </c:pt>
                <c:pt idx="2560">
                  <c:v>108.24480887874086</c:v>
                </c:pt>
                <c:pt idx="2561">
                  <c:v>108.30098733465829</c:v>
                </c:pt>
                <c:pt idx="2562">
                  <c:v>108.35717300223375</c:v>
                </c:pt>
                <c:pt idx="2563">
                  <c:v>108.41336587957827</c:v>
                </c:pt>
                <c:pt idx="2564">
                  <c:v>108.46956596480386</c:v>
                </c:pt>
                <c:pt idx="2565">
                  <c:v>108.52577325602421</c:v>
                </c:pt>
                <c:pt idx="2566">
                  <c:v>108.58198775135395</c:v>
                </c:pt>
                <c:pt idx="2567">
                  <c:v>108.6382094489083</c:v>
                </c:pt>
                <c:pt idx="2568">
                  <c:v>108.69443834680474</c:v>
                </c:pt>
                <c:pt idx="2569">
                  <c:v>108.75067444316167</c:v>
                </c:pt>
                <c:pt idx="2570">
                  <c:v>108.80691773609834</c:v>
                </c:pt>
                <c:pt idx="2571">
                  <c:v>108.86316822373581</c:v>
                </c:pt>
                <c:pt idx="2572">
                  <c:v>108.91942590419575</c:v>
                </c:pt>
                <c:pt idx="2573">
                  <c:v>108.97569077560128</c:v>
                </c:pt>
                <c:pt idx="2574">
                  <c:v>109.03196283607696</c:v>
                </c:pt>
                <c:pt idx="2575">
                  <c:v>109.08824208374874</c:v>
                </c:pt>
                <c:pt idx="2576">
                  <c:v>109.14452851674268</c:v>
                </c:pt>
                <c:pt idx="2577">
                  <c:v>109.20082213318726</c:v>
                </c:pt>
                <c:pt idx="2578">
                  <c:v>109.25712293121187</c:v>
                </c:pt>
                <c:pt idx="2579">
                  <c:v>109.31343090894671</c:v>
                </c:pt>
                <c:pt idx="2580">
                  <c:v>109.36974606452353</c:v>
                </c:pt>
                <c:pt idx="2581">
                  <c:v>109.42606839607545</c:v>
                </c:pt>
                <c:pt idx="2582">
                  <c:v>109.48239790173616</c:v>
                </c:pt>
                <c:pt idx="2583">
                  <c:v>109.53873457964153</c:v>
                </c:pt>
                <c:pt idx="2584">
                  <c:v>109.5950784279274</c:v>
                </c:pt>
                <c:pt idx="2585">
                  <c:v>109.65142944473179</c:v>
                </c:pt>
                <c:pt idx="2586">
                  <c:v>109.70778762819361</c:v>
                </c:pt>
                <c:pt idx="2587">
                  <c:v>109.76415297645327</c:v>
                </c:pt>
                <c:pt idx="2588">
                  <c:v>109.82052548765171</c:v>
                </c:pt>
                <c:pt idx="2589">
                  <c:v>109.87690515993177</c:v>
                </c:pt>
                <c:pt idx="2590">
                  <c:v>109.93329199143679</c:v>
                </c:pt>
                <c:pt idx="2591">
                  <c:v>109.98968598031202</c:v>
                </c:pt>
                <c:pt idx="2592">
                  <c:v>110.04608712470343</c:v>
                </c:pt>
                <c:pt idx="2593">
                  <c:v>110.10249542275834</c:v>
                </c:pt>
                <c:pt idx="2594">
                  <c:v>110.15891087262527</c:v>
                </c:pt>
                <c:pt idx="2595">
                  <c:v>110.21533347245402</c:v>
                </c:pt>
                <c:pt idx="2596">
                  <c:v>110.2717632203952</c:v>
                </c:pt>
                <c:pt idx="2597">
                  <c:v>110.32820011460136</c:v>
                </c:pt>
                <c:pt idx="2598">
                  <c:v>110.38464415322537</c:v>
                </c:pt>
                <c:pt idx="2599">
                  <c:v>110.44109533442186</c:v>
                </c:pt>
                <c:pt idx="2600">
                  <c:v>110.4975536563463</c:v>
                </c:pt>
                <c:pt idx="2601">
                  <c:v>110.55401911715603</c:v>
                </c:pt>
                <c:pt idx="2602">
                  <c:v>110.61049171500837</c:v>
                </c:pt>
                <c:pt idx="2603">
                  <c:v>110.66697144806304</c:v>
                </c:pt>
                <c:pt idx="2604">
                  <c:v>110.72345831447993</c:v>
                </c:pt>
                <c:pt idx="2605">
                  <c:v>110.77995231242099</c:v>
                </c:pt>
                <c:pt idx="2606">
                  <c:v>110.83645344004931</c:v>
                </c:pt>
                <c:pt idx="2607">
                  <c:v>110.89296169552782</c:v>
                </c:pt>
                <c:pt idx="2608">
                  <c:v>110.94947707702246</c:v>
                </c:pt>
                <c:pt idx="2609">
                  <c:v>111.005999582699</c:v>
                </c:pt>
                <c:pt idx="2610">
                  <c:v>111.06252921072515</c:v>
                </c:pt>
                <c:pt idx="2611">
                  <c:v>111.11906595926936</c:v>
                </c:pt>
                <c:pt idx="2612">
                  <c:v>111.17560982650174</c:v>
                </c:pt>
                <c:pt idx="2613">
                  <c:v>111.23216081059293</c:v>
                </c:pt>
                <c:pt idx="2614">
                  <c:v>111.2887189097152</c:v>
                </c:pt>
                <c:pt idx="2615">
                  <c:v>111.34528412204178</c:v>
                </c:pt>
                <c:pt idx="2616">
                  <c:v>111.40185644574734</c:v>
                </c:pt>
                <c:pt idx="2617">
                  <c:v>111.45843587900707</c:v>
                </c:pt>
                <c:pt idx="2618">
                  <c:v>111.51502241999825</c:v>
                </c:pt>
                <c:pt idx="2619">
                  <c:v>111.57161606689832</c:v>
                </c:pt>
                <c:pt idx="2620">
                  <c:v>111.62821681788688</c:v>
                </c:pt>
                <c:pt idx="2621">
                  <c:v>111.68482467114426</c:v>
                </c:pt>
                <c:pt idx="2622">
                  <c:v>111.74143962485151</c:v>
                </c:pt>
                <c:pt idx="2623">
                  <c:v>111.79806167719167</c:v>
                </c:pt>
                <c:pt idx="2624">
                  <c:v>111.85469082634772</c:v>
                </c:pt>
                <c:pt idx="2625">
                  <c:v>111.91132707050554</c:v>
                </c:pt>
                <c:pt idx="2626">
                  <c:v>111.96797040785069</c:v>
                </c:pt>
                <c:pt idx="2627">
                  <c:v>112.02462083657038</c:v>
                </c:pt>
                <c:pt idx="2628">
                  <c:v>112.0812783548532</c:v>
                </c:pt>
                <c:pt idx="2629">
                  <c:v>112.13794296088859</c:v>
                </c:pt>
                <c:pt idx="2630">
                  <c:v>112.19461465286709</c:v>
                </c:pt>
                <c:pt idx="2631">
                  <c:v>112.25129342898062</c:v>
                </c:pt>
                <c:pt idx="2632">
                  <c:v>112.3079792874223</c:v>
                </c:pt>
                <c:pt idx="2633">
                  <c:v>112.36467222638623</c:v>
                </c:pt>
                <c:pt idx="2634">
                  <c:v>112.42137224406748</c:v>
                </c:pt>
                <c:pt idx="2635">
                  <c:v>112.47807933866277</c:v>
                </c:pt>
                <c:pt idx="2636">
                  <c:v>112.53479350836932</c:v>
                </c:pt>
                <c:pt idx="2637">
                  <c:v>112.5915147513862</c:v>
                </c:pt>
                <c:pt idx="2638">
                  <c:v>112.64824306591294</c:v>
                </c:pt>
                <c:pt idx="2639">
                  <c:v>112.70497845015055</c:v>
                </c:pt>
                <c:pt idx="2640">
                  <c:v>112.76172090230155</c:v>
                </c:pt>
                <c:pt idx="2641">
                  <c:v>112.81847042056887</c:v>
                </c:pt>
                <c:pt idx="2642">
                  <c:v>112.87522700315681</c:v>
                </c:pt>
                <c:pt idx="2643">
                  <c:v>112.93199064827108</c:v>
                </c:pt>
                <c:pt idx="2644">
                  <c:v>112.98876135411831</c:v>
                </c:pt>
                <c:pt idx="2645">
                  <c:v>113.04553911890672</c:v>
                </c:pt>
                <c:pt idx="2646">
                  <c:v>113.10232394084447</c:v>
                </c:pt>
                <c:pt idx="2647">
                  <c:v>113.15911581814193</c:v>
                </c:pt>
                <c:pt idx="2648">
                  <c:v>113.21591474901081</c:v>
                </c:pt>
                <c:pt idx="2649">
                  <c:v>113.27272073166245</c:v>
                </c:pt>
                <c:pt idx="2650">
                  <c:v>113.32953376431152</c:v>
                </c:pt>
                <c:pt idx="2651">
                  <c:v>113.38635384517131</c:v>
                </c:pt>
                <c:pt idx="2652">
                  <c:v>113.44318097245858</c:v>
                </c:pt>
                <c:pt idx="2653">
                  <c:v>113.50001514438974</c:v>
                </c:pt>
                <c:pt idx="2654">
                  <c:v>113.55685635918253</c:v>
                </c:pt>
                <c:pt idx="2655">
                  <c:v>113.61370461505646</c:v>
                </c:pt>
                <c:pt idx="2656">
                  <c:v>113.67055991023146</c:v>
                </c:pt>
                <c:pt idx="2657">
                  <c:v>113.72742224292867</c:v>
                </c:pt>
                <c:pt idx="2658">
                  <c:v>113.78429161137109</c:v>
                </c:pt>
                <c:pt idx="2659">
                  <c:v>113.8411680137817</c:v>
                </c:pt>
                <c:pt idx="2660">
                  <c:v>113.89805144838535</c:v>
                </c:pt>
                <c:pt idx="2661">
                  <c:v>113.95494191340815</c:v>
                </c:pt>
                <c:pt idx="2662">
                  <c:v>114.01183940707665</c:v>
                </c:pt>
                <c:pt idx="2663">
                  <c:v>114.06874392761897</c:v>
                </c:pt>
                <c:pt idx="2664">
                  <c:v>114.12565547326425</c:v>
                </c:pt>
                <c:pt idx="2665">
                  <c:v>114.18257404224231</c:v>
                </c:pt>
                <c:pt idx="2666">
                  <c:v>114.23949963278538</c:v>
                </c:pt>
                <c:pt idx="2667">
                  <c:v>114.29643224312512</c:v>
                </c:pt>
                <c:pt idx="2668">
                  <c:v>114.35337187149548</c:v>
                </c:pt>
                <c:pt idx="2669">
                  <c:v>114.410318516131</c:v>
                </c:pt>
                <c:pt idx="2670">
                  <c:v>114.46727217526728</c:v>
                </c:pt>
                <c:pt idx="2671">
                  <c:v>114.52423284714148</c:v>
                </c:pt>
                <c:pt idx="2672">
                  <c:v>114.5812005299917</c:v>
                </c:pt>
                <c:pt idx="2673">
                  <c:v>114.6381752220566</c:v>
                </c:pt>
                <c:pt idx="2674">
                  <c:v>114.69515692157651</c:v>
                </c:pt>
                <c:pt idx="2675">
                  <c:v>114.75214562679284</c:v>
                </c:pt>
                <c:pt idx="2676">
                  <c:v>114.80914133594784</c:v>
                </c:pt>
                <c:pt idx="2677">
                  <c:v>114.86614404728537</c:v>
                </c:pt>
                <c:pt idx="2678">
                  <c:v>114.92315375904928</c:v>
                </c:pt>
                <c:pt idx="2679">
                  <c:v>114.98017046948583</c:v>
                </c:pt>
                <c:pt idx="2680">
                  <c:v>115.03719417684151</c:v>
                </c:pt>
                <c:pt idx="2681">
                  <c:v>115.09422487936422</c:v>
                </c:pt>
                <c:pt idx="2682">
                  <c:v>115.15126257530308</c:v>
                </c:pt>
                <c:pt idx="2683">
                  <c:v>115.20830726290788</c:v>
                </c:pt>
                <c:pt idx="2684">
                  <c:v>115.26535894043005</c:v>
                </c:pt>
                <c:pt idx="2685">
                  <c:v>115.32241760612138</c:v>
                </c:pt>
                <c:pt idx="2686">
                  <c:v>115.37948325823548</c:v>
                </c:pt>
                <c:pt idx="2687">
                  <c:v>115.43655589502687</c:v>
                </c:pt>
                <c:pt idx="2688">
                  <c:v>115.49363551475064</c:v>
                </c:pt>
                <c:pt idx="2689">
                  <c:v>115.55072211566367</c:v>
                </c:pt>
                <c:pt idx="2690">
                  <c:v>115.60781569602362</c:v>
                </c:pt>
                <c:pt idx="2691">
                  <c:v>115.66491625408892</c:v>
                </c:pt>
                <c:pt idx="2692">
                  <c:v>115.72202378811943</c:v>
                </c:pt>
                <c:pt idx="2693">
                  <c:v>115.77913829637619</c:v>
                </c:pt>
                <c:pt idx="2694">
                  <c:v>115.83625977712123</c:v>
                </c:pt>
                <c:pt idx="2695">
                  <c:v>115.89338822861765</c:v>
                </c:pt>
                <c:pt idx="2696">
                  <c:v>115.95052364912911</c:v>
                </c:pt>
                <c:pt idx="2697">
                  <c:v>116.00766603692115</c:v>
                </c:pt>
                <c:pt idx="2698">
                  <c:v>116.06481539026014</c:v>
                </c:pt>
                <c:pt idx="2699">
                  <c:v>116.12197170741348</c:v>
                </c:pt>
                <c:pt idx="2700">
                  <c:v>116.17913498664915</c:v>
                </c:pt>
                <c:pt idx="2701">
                  <c:v>116.23630522623718</c:v>
                </c:pt>
                <c:pt idx="2702">
                  <c:v>116.29348242444746</c:v>
                </c:pt>
                <c:pt idx="2703">
                  <c:v>116.35066657955248</c:v>
                </c:pt>
                <c:pt idx="2704">
                  <c:v>116.40785768982416</c:v>
                </c:pt>
                <c:pt idx="2705">
                  <c:v>116.46505575353694</c:v>
                </c:pt>
                <c:pt idx="2706">
                  <c:v>116.52226076896488</c:v>
                </c:pt>
                <c:pt idx="2707">
                  <c:v>116.57947273438447</c:v>
                </c:pt>
                <c:pt idx="2708">
                  <c:v>116.63669164807278</c:v>
                </c:pt>
                <c:pt idx="2709">
                  <c:v>116.69391750830728</c:v>
                </c:pt>
                <c:pt idx="2710">
                  <c:v>116.75115031336755</c:v>
                </c:pt>
                <c:pt idx="2711">
                  <c:v>116.80839006153326</c:v>
                </c:pt>
                <c:pt idx="2712">
                  <c:v>116.86563675108648</c:v>
                </c:pt>
                <c:pt idx="2713">
                  <c:v>116.92289038030819</c:v>
                </c:pt>
                <c:pt idx="2714">
                  <c:v>116.98015094748297</c:v>
                </c:pt>
                <c:pt idx="2715">
                  <c:v>117.03741845089449</c:v>
                </c:pt>
                <c:pt idx="2716">
                  <c:v>117.09469288882848</c:v>
                </c:pt>
                <c:pt idx="2717">
                  <c:v>117.15197425957139</c:v>
                </c:pt>
                <c:pt idx="2718">
                  <c:v>117.20926256141044</c:v>
                </c:pt>
                <c:pt idx="2719">
                  <c:v>117.26655779263474</c:v>
                </c:pt>
                <c:pt idx="2720">
                  <c:v>117.32385995153348</c:v>
                </c:pt>
                <c:pt idx="2721">
                  <c:v>117.38116903639779</c:v>
                </c:pt>
                <c:pt idx="2722">
                  <c:v>117.43848504551913</c:v>
                </c:pt>
                <c:pt idx="2723">
                  <c:v>117.49580797719042</c:v>
                </c:pt>
                <c:pt idx="2724">
                  <c:v>117.5531378297058</c:v>
                </c:pt>
                <c:pt idx="2725">
                  <c:v>117.6104746013593</c:v>
                </c:pt>
                <c:pt idx="2726">
                  <c:v>117.66781829044797</c:v>
                </c:pt>
                <c:pt idx="2727">
                  <c:v>117.72516889526788</c:v>
                </c:pt>
                <c:pt idx="2728">
                  <c:v>117.78252641411767</c:v>
                </c:pt>
                <c:pt idx="2729">
                  <c:v>117.839890845296</c:v>
                </c:pt>
                <c:pt idx="2730">
                  <c:v>117.89726218710338</c:v>
                </c:pt>
                <c:pt idx="2731">
                  <c:v>117.95464043784031</c:v>
                </c:pt>
                <c:pt idx="2732">
                  <c:v>118.01202559580994</c:v>
                </c:pt>
                <c:pt idx="2733">
                  <c:v>118.06941765931489</c:v>
                </c:pt>
                <c:pt idx="2734">
                  <c:v>118.12681662665941</c:v>
                </c:pt>
                <c:pt idx="2735">
                  <c:v>118.18422249614879</c:v>
                </c:pt>
                <c:pt idx="2736">
                  <c:v>118.24163526608967</c:v>
                </c:pt>
                <c:pt idx="2737">
                  <c:v>118.29905493478934</c:v>
                </c:pt>
                <c:pt idx="2738">
                  <c:v>118.35648150055611</c:v>
                </c:pt>
                <c:pt idx="2739">
                  <c:v>118.41391496169931</c:v>
                </c:pt>
                <c:pt idx="2740">
                  <c:v>118.47135531652967</c:v>
                </c:pt>
                <c:pt idx="2741">
                  <c:v>118.5288025633585</c:v>
                </c:pt>
                <c:pt idx="2742">
                  <c:v>118.58625670049864</c:v>
                </c:pt>
                <c:pt idx="2743">
                  <c:v>118.64371772626345</c:v>
                </c:pt>
                <c:pt idx="2744">
                  <c:v>118.70118563896719</c:v>
                </c:pt>
                <c:pt idx="2745">
                  <c:v>118.75866043692577</c:v>
                </c:pt>
                <c:pt idx="2746">
                  <c:v>118.81614211845621</c:v>
                </c:pt>
                <c:pt idx="2747">
                  <c:v>118.87363068187567</c:v>
                </c:pt>
                <c:pt idx="2748">
                  <c:v>118.93112612550274</c:v>
                </c:pt>
                <c:pt idx="2749">
                  <c:v>118.98862844765765</c:v>
                </c:pt>
                <c:pt idx="2750">
                  <c:v>119.04613764666088</c:v>
                </c:pt>
                <c:pt idx="2751">
                  <c:v>119.1036537208343</c:v>
                </c:pt>
                <c:pt idx="2752">
                  <c:v>119.16117666850003</c:v>
                </c:pt>
                <c:pt idx="2753">
                  <c:v>119.21870648798276</c:v>
                </c:pt>
                <c:pt idx="2754">
                  <c:v>119.27624317760674</c:v>
                </c:pt>
                <c:pt idx="2755">
                  <c:v>119.33378673569813</c:v>
                </c:pt>
                <c:pt idx="2756">
                  <c:v>119.39133716058365</c:v>
                </c:pt>
                <c:pt idx="2757">
                  <c:v>119.448894450591</c:v>
                </c:pt>
                <c:pt idx="2758">
                  <c:v>119.50645860404907</c:v>
                </c:pt>
                <c:pt idx="2759">
                  <c:v>119.56402961928789</c:v>
                </c:pt>
                <c:pt idx="2760">
                  <c:v>119.62160749463861</c:v>
                </c:pt>
                <c:pt idx="2761">
                  <c:v>119.67919222843261</c:v>
                </c:pt>
                <c:pt idx="2762">
                  <c:v>119.73678381900301</c:v>
                </c:pt>
                <c:pt idx="2763">
                  <c:v>119.79438226468373</c:v>
                </c:pt>
                <c:pt idx="2764">
                  <c:v>119.85198756380954</c:v>
                </c:pt>
                <c:pt idx="2765">
                  <c:v>119.9095997147168</c:v>
                </c:pt>
                <c:pt idx="2766">
                  <c:v>119.96721871574202</c:v>
                </c:pt>
                <c:pt idx="2767">
                  <c:v>120.02484456522329</c:v>
                </c:pt>
                <c:pt idx="2768">
                  <c:v>120.08247726149986</c:v>
                </c:pt>
                <c:pt idx="2769">
                  <c:v>120.14011680291118</c:v>
                </c:pt>
                <c:pt idx="2770">
                  <c:v>120.19776318779849</c:v>
                </c:pt>
                <c:pt idx="2771">
                  <c:v>120.25541641450384</c:v>
                </c:pt>
                <c:pt idx="2772">
                  <c:v>120.31307648136989</c:v>
                </c:pt>
                <c:pt idx="2773">
                  <c:v>120.37074338674057</c:v>
                </c:pt>
                <c:pt idx="2774">
                  <c:v>120.4284171289614</c:v>
                </c:pt>
                <c:pt idx="2775">
                  <c:v>120.48609770637761</c:v>
                </c:pt>
                <c:pt idx="2776">
                  <c:v>120.54378511733641</c:v>
                </c:pt>
                <c:pt idx="2777">
                  <c:v>120.60147936018616</c:v>
                </c:pt>
                <c:pt idx="2778">
                  <c:v>120.65918043327504</c:v>
                </c:pt>
                <c:pt idx="2779">
                  <c:v>120.71688833495358</c:v>
                </c:pt>
                <c:pt idx="2780">
                  <c:v>120.77460306357256</c:v>
                </c:pt>
                <c:pt idx="2781">
                  <c:v>120.83232461748376</c:v>
                </c:pt>
                <c:pt idx="2782">
                  <c:v>120.89005299504015</c:v>
                </c:pt>
                <c:pt idx="2783">
                  <c:v>120.94778819459552</c:v>
                </c:pt>
                <c:pt idx="2784">
                  <c:v>121.00553021450462</c:v>
                </c:pt>
                <c:pt idx="2785">
                  <c:v>121.06327905312378</c:v>
                </c:pt>
                <c:pt idx="2786">
                  <c:v>121.12103470880977</c:v>
                </c:pt>
                <c:pt idx="2787">
                  <c:v>121.17879717991988</c:v>
                </c:pt>
                <c:pt idx="2788">
                  <c:v>121.23656646481352</c:v>
                </c:pt>
                <c:pt idx="2789">
                  <c:v>121.29434256185031</c:v>
                </c:pt>
                <c:pt idx="2790">
                  <c:v>121.35212546939113</c:v>
                </c:pt>
                <c:pt idx="2791">
                  <c:v>121.40991518579737</c:v>
                </c:pt>
                <c:pt idx="2792">
                  <c:v>121.46771170943215</c:v>
                </c:pt>
                <c:pt idx="2793">
                  <c:v>121.52551503865908</c:v>
                </c:pt>
                <c:pt idx="2794">
                  <c:v>121.58332517184289</c:v>
                </c:pt>
                <c:pt idx="2795">
                  <c:v>121.64114210734903</c:v>
                </c:pt>
                <c:pt idx="2796">
                  <c:v>121.69896584354474</c:v>
                </c:pt>
                <c:pt idx="2797">
                  <c:v>121.75679637879722</c:v>
                </c:pt>
                <c:pt idx="2798">
                  <c:v>121.81463371147538</c:v>
                </c:pt>
                <c:pt idx="2799">
                  <c:v>121.87247783994833</c:v>
                </c:pt>
                <c:pt idx="2800">
                  <c:v>121.93032876258722</c:v>
                </c:pt>
                <c:pt idx="2801">
                  <c:v>121.98818647776295</c:v>
                </c:pt>
                <c:pt idx="2802">
                  <c:v>122.04605098384843</c:v>
                </c:pt>
                <c:pt idx="2803">
                  <c:v>122.10392227921731</c:v>
                </c:pt>
                <c:pt idx="2804">
                  <c:v>122.16180036224351</c:v>
                </c:pt>
                <c:pt idx="2805">
                  <c:v>122.21968523130292</c:v>
                </c:pt>
                <c:pt idx="2806">
                  <c:v>122.27757688477186</c:v>
                </c:pt>
                <c:pt idx="2807">
                  <c:v>122.33547532102727</c:v>
                </c:pt>
                <c:pt idx="2808">
                  <c:v>122.39338053844806</c:v>
                </c:pt>
                <c:pt idx="2809">
                  <c:v>122.45129253541299</c:v>
                </c:pt>
                <c:pt idx="2810">
                  <c:v>122.50921131030255</c:v>
                </c:pt>
                <c:pt idx="2811">
                  <c:v>122.56713686149811</c:v>
                </c:pt>
                <c:pt idx="2812">
                  <c:v>122.62506918738164</c:v>
                </c:pt>
                <c:pt idx="2813">
                  <c:v>122.68300828633622</c:v>
                </c:pt>
                <c:pt idx="2814">
                  <c:v>122.74095415674601</c:v>
                </c:pt>
                <c:pt idx="2815">
                  <c:v>122.79890679699611</c:v>
                </c:pt>
                <c:pt idx="2816">
                  <c:v>122.85686620547244</c:v>
                </c:pt>
                <c:pt idx="2817">
                  <c:v>122.9148323805622</c:v>
                </c:pt>
                <c:pt idx="2818">
                  <c:v>122.97280532065297</c:v>
                </c:pt>
                <c:pt idx="2819">
                  <c:v>123.03078502413396</c:v>
                </c:pt>
                <c:pt idx="2820">
                  <c:v>123.08877148939474</c:v>
                </c:pt>
                <c:pt idx="2821">
                  <c:v>123.14676471482606</c:v>
                </c:pt>
                <c:pt idx="2822">
                  <c:v>123.20476469882003</c:v>
                </c:pt>
                <c:pt idx="2823">
                  <c:v>123.2627714397692</c:v>
                </c:pt>
                <c:pt idx="2824">
                  <c:v>123.32078493606728</c:v>
                </c:pt>
                <c:pt idx="2825">
                  <c:v>123.37880518610841</c:v>
                </c:pt>
                <c:pt idx="2826">
                  <c:v>123.43683218828885</c:v>
                </c:pt>
                <c:pt idx="2827">
                  <c:v>123.49486594100438</c:v>
                </c:pt>
                <c:pt idx="2828">
                  <c:v>123.55290644265293</c:v>
                </c:pt>
                <c:pt idx="2829">
                  <c:v>123.61095369163296</c:v>
                </c:pt>
                <c:pt idx="2830">
                  <c:v>123.66900768634321</c:v>
                </c:pt>
                <c:pt idx="2831">
                  <c:v>123.72706842518475</c:v>
                </c:pt>
                <c:pt idx="2832">
                  <c:v>123.78513590655824</c:v>
                </c:pt>
                <c:pt idx="2833">
                  <c:v>123.84321012886565</c:v>
                </c:pt>
                <c:pt idx="2834">
                  <c:v>123.90129109051097</c:v>
                </c:pt>
                <c:pt idx="2835">
                  <c:v>123.95937878989771</c:v>
                </c:pt>
                <c:pt idx="2836">
                  <c:v>124.0174732254309</c:v>
                </c:pt>
                <c:pt idx="2837">
                  <c:v>124.07557439551636</c:v>
                </c:pt>
                <c:pt idx="2838">
                  <c:v>124.13368229856093</c:v>
                </c:pt>
                <c:pt idx="2839">
                  <c:v>124.19179693297288</c:v>
                </c:pt>
                <c:pt idx="2840">
                  <c:v>124.24991829716059</c:v>
                </c:pt>
                <c:pt idx="2841">
                  <c:v>124.3080463895338</c:v>
                </c:pt>
                <c:pt idx="2842">
                  <c:v>124.36618120850316</c:v>
                </c:pt>
                <c:pt idx="2843">
                  <c:v>124.42432275248025</c:v>
                </c:pt>
                <c:pt idx="2844">
                  <c:v>124.48247101987731</c:v>
                </c:pt>
                <c:pt idx="2845">
                  <c:v>124.54062600910829</c:v>
                </c:pt>
                <c:pt idx="2846">
                  <c:v>124.59878771858691</c:v>
                </c:pt>
                <c:pt idx="2847">
                  <c:v>124.65695614672899</c:v>
                </c:pt>
                <c:pt idx="2848">
                  <c:v>124.71513129195071</c:v>
                </c:pt>
                <c:pt idx="2849">
                  <c:v>124.77331315266859</c:v>
                </c:pt>
                <c:pt idx="2850">
                  <c:v>124.83150172730166</c:v>
                </c:pt>
                <c:pt idx="2851">
                  <c:v>124.88969701426785</c:v>
                </c:pt>
                <c:pt idx="2852">
                  <c:v>124.9478990119879</c:v>
                </c:pt>
                <c:pt idx="2853">
                  <c:v>125.00610771888267</c:v>
                </c:pt>
                <c:pt idx="2854">
                  <c:v>125.06432313337331</c:v>
                </c:pt>
                <c:pt idx="2855">
                  <c:v>125.12254525388309</c:v>
                </c:pt>
                <c:pt idx="2856">
                  <c:v>125.18077407883553</c:v>
                </c:pt>
                <c:pt idx="2857">
                  <c:v>125.23900960665446</c:v>
                </c:pt>
                <c:pt idx="2858">
                  <c:v>125.29725183576673</c:v>
                </c:pt>
                <c:pt idx="2859">
                  <c:v>125.35550076459775</c:v>
                </c:pt>
                <c:pt idx="2860">
                  <c:v>125.41375639157479</c:v>
                </c:pt>
                <c:pt idx="2861">
                  <c:v>125.47201871512651</c:v>
                </c:pt>
                <c:pt idx="2862">
                  <c:v>125.53028773368204</c:v>
                </c:pt>
                <c:pt idx="2863">
                  <c:v>125.58856344567121</c:v>
                </c:pt>
                <c:pt idx="2864">
                  <c:v>125.64684584952471</c:v>
                </c:pt>
                <c:pt idx="2865">
                  <c:v>125.70513494367525</c:v>
                </c:pt>
                <c:pt idx="2866">
                  <c:v>125.76343072655496</c:v>
                </c:pt>
                <c:pt idx="2867">
                  <c:v>125.821733196598</c:v>
                </c:pt>
                <c:pt idx="2868">
                  <c:v>125.88004235223835</c:v>
                </c:pt>
                <c:pt idx="2869">
                  <c:v>125.93835819191219</c:v>
                </c:pt>
                <c:pt idx="2870">
                  <c:v>125.99668071405588</c:v>
                </c:pt>
                <c:pt idx="2871">
                  <c:v>126.0550099171069</c:v>
                </c:pt>
                <c:pt idx="2872">
                  <c:v>126.11334579950309</c:v>
                </c:pt>
                <c:pt idx="2873">
                  <c:v>126.17168835968414</c:v>
                </c:pt>
                <c:pt idx="2874">
                  <c:v>126.23003759608947</c:v>
                </c:pt>
                <c:pt idx="2875">
                  <c:v>126.28839350716083</c:v>
                </c:pt>
                <c:pt idx="2876">
                  <c:v>126.34675609133978</c:v>
                </c:pt>
                <c:pt idx="2877">
                  <c:v>126.40512534706878</c:v>
                </c:pt>
                <c:pt idx="2878">
                  <c:v>126.46350127279223</c:v>
                </c:pt>
                <c:pt idx="2879">
                  <c:v>126.52188386695455</c:v>
                </c:pt>
                <c:pt idx="2880">
                  <c:v>126.58027312800085</c:v>
                </c:pt>
                <c:pt idx="2881">
                  <c:v>126.63866905437798</c:v>
                </c:pt>
                <c:pt idx="2882">
                  <c:v>126.6970716445331</c:v>
                </c:pt>
                <c:pt idx="2883">
                  <c:v>126.75548089691473</c:v>
                </c:pt>
                <c:pt idx="2884">
                  <c:v>126.81389680997165</c:v>
                </c:pt>
                <c:pt idx="2885">
                  <c:v>126.87231938215375</c:v>
                </c:pt>
                <c:pt idx="2886">
                  <c:v>126.93074861191261</c:v>
                </c:pt>
                <c:pt idx="2887">
                  <c:v>126.9891844976991</c:v>
                </c:pt>
                <c:pt idx="2888">
                  <c:v>127.04762703796679</c:v>
                </c:pt>
                <c:pt idx="2889">
                  <c:v>127.10607623116907</c:v>
                </c:pt>
                <c:pt idx="2890">
                  <c:v>127.16453207576035</c:v>
                </c:pt>
                <c:pt idx="2891">
                  <c:v>127.22299457019578</c:v>
                </c:pt>
                <c:pt idx="2892">
                  <c:v>127.28146371293215</c:v>
                </c:pt>
                <c:pt idx="2893">
                  <c:v>127.33993950242609</c:v>
                </c:pt>
                <c:pt idx="2894">
                  <c:v>127.39842193713625</c:v>
                </c:pt>
                <c:pt idx="2895">
                  <c:v>127.45691101552148</c:v>
                </c:pt>
                <c:pt idx="2896">
                  <c:v>127.51540673604113</c:v>
                </c:pt>
                <c:pt idx="2897">
                  <c:v>127.57390909715623</c:v>
                </c:pt>
                <c:pt idx="2898">
                  <c:v>127.6324180973287</c:v>
                </c:pt>
                <c:pt idx="2899">
                  <c:v>127.69093373502098</c:v>
                </c:pt>
                <c:pt idx="2900">
                  <c:v>127.74945600869614</c:v>
                </c:pt>
                <c:pt idx="2901">
                  <c:v>127.80798491681871</c:v>
                </c:pt>
                <c:pt idx="2902">
                  <c:v>127.86652045785368</c:v>
                </c:pt>
                <c:pt idx="2903">
                  <c:v>127.9250626302675</c:v>
                </c:pt>
                <c:pt idx="2904">
                  <c:v>127.98361143252689</c:v>
                </c:pt>
                <c:pt idx="2905">
                  <c:v>128.0421668630992</c:v>
                </c:pt>
                <c:pt idx="2906">
                  <c:v>128.10072892045409</c:v>
                </c:pt>
                <c:pt idx="2907">
                  <c:v>128.15929760306025</c:v>
                </c:pt>
                <c:pt idx="2908">
                  <c:v>128.21787290938886</c:v>
                </c:pt>
                <c:pt idx="2909">
                  <c:v>128.27645483791073</c:v>
                </c:pt>
                <c:pt idx="2910">
                  <c:v>128.33504338709847</c:v>
                </c:pt>
                <c:pt idx="2911">
                  <c:v>128.39363855542473</c:v>
                </c:pt>
                <c:pt idx="2912">
                  <c:v>128.4522403413641</c:v>
                </c:pt>
                <c:pt idx="2913">
                  <c:v>128.51084874339085</c:v>
                </c:pt>
                <c:pt idx="2914">
                  <c:v>128.56946375998098</c:v>
                </c:pt>
                <c:pt idx="2915">
                  <c:v>128.6280853896111</c:v>
                </c:pt>
                <c:pt idx="2916">
                  <c:v>128.6867136307587</c:v>
                </c:pt>
                <c:pt idx="2917">
                  <c:v>128.74534848190189</c:v>
                </c:pt>
                <c:pt idx="2918">
                  <c:v>128.80398994152023</c:v>
                </c:pt>
                <c:pt idx="2919">
                  <c:v>128.86263800809357</c:v>
                </c:pt>
                <c:pt idx="2920">
                  <c:v>128.92129268010288</c:v>
                </c:pt>
                <c:pt idx="2921">
                  <c:v>128.97995395603016</c:v>
                </c:pt>
                <c:pt idx="2922">
                  <c:v>129.03862183435822</c:v>
                </c:pt>
                <c:pt idx="2923">
                  <c:v>129.09729631357021</c:v>
                </c:pt>
                <c:pt idx="2924">
                  <c:v>129.1559773921507</c:v>
                </c:pt>
                <c:pt idx="2925">
                  <c:v>129.21466506858505</c:v>
                </c:pt>
                <c:pt idx="2926">
                  <c:v>129.27335934135965</c:v>
                </c:pt>
                <c:pt idx="2927">
                  <c:v>129.33206020896083</c:v>
                </c:pt>
                <c:pt idx="2928">
                  <c:v>129.39076766987762</c:v>
                </c:pt>
                <c:pt idx="2929">
                  <c:v>129.4494817225976</c:v>
                </c:pt>
                <c:pt idx="2930">
                  <c:v>129.50820236561106</c:v>
                </c:pt>
                <c:pt idx="2931">
                  <c:v>129.56692959740826</c:v>
                </c:pt>
                <c:pt idx="2932">
                  <c:v>129.62566341648079</c:v>
                </c:pt>
                <c:pt idx="2933">
                  <c:v>129.68440382132042</c:v>
                </c:pt>
                <c:pt idx="2934">
                  <c:v>129.74315081042059</c:v>
                </c:pt>
                <c:pt idx="2935">
                  <c:v>129.8019043822749</c:v>
                </c:pt>
                <c:pt idx="2936">
                  <c:v>129.86066453537828</c:v>
                </c:pt>
                <c:pt idx="2937">
                  <c:v>129.9194312682265</c:v>
                </c:pt>
                <c:pt idx="2938">
                  <c:v>129.97820457931593</c:v>
                </c:pt>
                <c:pt idx="2939">
                  <c:v>130.03698446714372</c:v>
                </c:pt>
                <c:pt idx="2940">
                  <c:v>130.09577093020852</c:v>
                </c:pt>
                <c:pt idx="2941">
                  <c:v>130.1545639670091</c:v>
                </c:pt>
                <c:pt idx="2942">
                  <c:v>130.21336357604483</c:v>
                </c:pt>
                <c:pt idx="2943">
                  <c:v>130.27216975581763</c:v>
                </c:pt>
                <c:pt idx="2944">
                  <c:v>130.33098250482806</c:v>
                </c:pt>
                <c:pt idx="2945">
                  <c:v>130.3898018215794</c:v>
                </c:pt>
                <c:pt idx="2946">
                  <c:v>130.44862770457431</c:v>
                </c:pt>
                <c:pt idx="2947">
                  <c:v>130.50746015231735</c:v>
                </c:pt>
                <c:pt idx="2948">
                  <c:v>130.56629916331312</c:v>
                </c:pt>
                <c:pt idx="2949">
                  <c:v>130.62514473606748</c:v>
                </c:pt>
                <c:pt idx="2950">
                  <c:v>130.68399686908779</c:v>
                </c:pt>
                <c:pt idx="2951">
                  <c:v>130.74285556088108</c:v>
                </c:pt>
                <c:pt idx="2952">
                  <c:v>130.80172080995564</c:v>
                </c:pt>
                <c:pt idx="2953">
                  <c:v>130.8605926148212</c:v>
                </c:pt>
                <c:pt idx="2954">
                  <c:v>130.91947097398702</c:v>
                </c:pt>
                <c:pt idx="2955">
                  <c:v>130.97835588596499</c:v>
                </c:pt>
                <c:pt idx="2956">
                  <c:v>131.03724734926618</c:v>
                </c:pt>
                <c:pt idx="2957">
                  <c:v>131.09614536240301</c:v>
                </c:pt>
                <c:pt idx="2958">
                  <c:v>131.15504992388998</c:v>
                </c:pt>
                <c:pt idx="2959">
                  <c:v>131.21396103224023</c:v>
                </c:pt>
                <c:pt idx="2960">
                  <c:v>131.27287868596954</c:v>
                </c:pt>
                <c:pt idx="2961">
                  <c:v>131.33180288359358</c:v>
                </c:pt>
                <c:pt idx="2962">
                  <c:v>131.39073362362936</c:v>
                </c:pt>
                <c:pt idx="2963">
                  <c:v>131.44967090459446</c:v>
                </c:pt>
                <c:pt idx="2964">
                  <c:v>131.50861472500716</c:v>
                </c:pt>
                <c:pt idx="2965">
                  <c:v>131.56756508338688</c:v>
                </c:pt>
                <c:pt idx="2966">
                  <c:v>131.62652197825389</c:v>
                </c:pt>
                <c:pt idx="2967">
                  <c:v>131.68548540812898</c:v>
                </c:pt>
                <c:pt idx="2968">
                  <c:v>131.74445537153414</c:v>
                </c:pt>
                <c:pt idx="2969">
                  <c:v>131.80343186699162</c:v>
                </c:pt>
                <c:pt idx="2970">
                  <c:v>131.86241489302537</c:v>
                </c:pt>
                <c:pt idx="2971">
                  <c:v>131.92140444815971</c:v>
                </c:pt>
                <c:pt idx="2972">
                  <c:v>131.98040053091913</c:v>
                </c:pt>
                <c:pt idx="2973">
                  <c:v>132.03940313982994</c:v>
                </c:pt>
                <c:pt idx="2974">
                  <c:v>132.09841227341943</c:v>
                </c:pt>
                <c:pt idx="2975">
                  <c:v>132.15742793021437</c:v>
                </c:pt>
                <c:pt idx="2976">
                  <c:v>132.21645010874394</c:v>
                </c:pt>
                <c:pt idx="2977">
                  <c:v>132.27547880753684</c:v>
                </c:pt>
                <c:pt idx="2978">
                  <c:v>132.33451402512367</c:v>
                </c:pt>
                <c:pt idx="2979">
                  <c:v>132.39355576003476</c:v>
                </c:pt>
                <c:pt idx="2980">
                  <c:v>132.45260401080256</c:v>
                </c:pt>
                <c:pt idx="2981">
                  <c:v>132.51165877595869</c:v>
                </c:pt>
                <c:pt idx="2982">
                  <c:v>132.57072005403739</c:v>
                </c:pt>
                <c:pt idx="2983">
                  <c:v>132.62978784357284</c:v>
                </c:pt>
                <c:pt idx="2984">
                  <c:v>132.68886214309956</c:v>
                </c:pt>
                <c:pt idx="2985">
                  <c:v>132.74794295115393</c:v>
                </c:pt>
                <c:pt idx="2986">
                  <c:v>132.80703026627202</c:v>
                </c:pt>
                <c:pt idx="2987">
                  <c:v>132.86612408699176</c:v>
                </c:pt>
                <c:pt idx="2988">
                  <c:v>132.92522441185156</c:v>
                </c:pt>
                <c:pt idx="2989">
                  <c:v>132.98433123939003</c:v>
                </c:pt>
                <c:pt idx="2990">
                  <c:v>133.04344456814761</c:v>
                </c:pt>
                <c:pt idx="2991">
                  <c:v>133.10256439666483</c:v>
                </c:pt>
                <c:pt idx="2992">
                  <c:v>133.16169072348313</c:v>
                </c:pt>
                <c:pt idx="2993">
                  <c:v>133.22082354714524</c:v>
                </c:pt>
                <c:pt idx="2994">
                  <c:v>133.27996286619441</c:v>
                </c:pt>
                <c:pt idx="2995">
                  <c:v>133.33910867917399</c:v>
                </c:pt>
                <c:pt idx="2996">
                  <c:v>133.39826098462959</c:v>
                </c:pt>
                <c:pt idx="2997">
                  <c:v>133.45741978110655</c:v>
                </c:pt>
                <c:pt idx="2998">
                  <c:v>133.51658506715117</c:v>
                </c:pt>
                <c:pt idx="2999">
                  <c:v>133.57575684131095</c:v>
                </c:pt>
                <c:pt idx="3000">
                  <c:v>133.63493510213391</c:v>
                </c:pt>
                <c:pt idx="3001">
                  <c:v>133.69411984816867</c:v>
                </c:pt>
                <c:pt idx="3002">
                  <c:v>133.75331107796501</c:v>
                </c:pt>
                <c:pt idx="3003">
                  <c:v>133.81250879007385</c:v>
                </c:pt>
                <c:pt idx="3004">
                  <c:v>133.871712983046</c:v>
                </c:pt>
                <c:pt idx="3005">
                  <c:v>133.93092365543382</c:v>
                </c:pt>
                <c:pt idx="3006">
                  <c:v>133.99014080579025</c:v>
                </c:pt>
                <c:pt idx="3007">
                  <c:v>134.0493644326686</c:v>
                </c:pt>
                <c:pt idx="3008">
                  <c:v>134.10859453462388</c:v>
                </c:pt>
                <c:pt idx="3009">
                  <c:v>134.16783111021141</c:v>
                </c:pt>
                <c:pt idx="3010">
                  <c:v>134.22707415798675</c:v>
                </c:pt>
                <c:pt idx="3011">
                  <c:v>134.28632367650746</c:v>
                </c:pt>
                <c:pt idx="3012">
                  <c:v>134.34557966433078</c:v>
                </c:pt>
                <c:pt idx="3013">
                  <c:v>134.40484212001567</c:v>
                </c:pt>
                <c:pt idx="3014">
                  <c:v>134.46411104212129</c:v>
                </c:pt>
                <c:pt idx="3015">
                  <c:v>134.52338642920759</c:v>
                </c:pt>
                <c:pt idx="3016">
                  <c:v>134.58266827983579</c:v>
                </c:pt>
                <c:pt idx="3017">
                  <c:v>134.64195659256742</c:v>
                </c:pt>
                <c:pt idx="3018">
                  <c:v>134.70125136596508</c:v>
                </c:pt>
                <c:pt idx="3019">
                  <c:v>134.76055259859174</c:v>
                </c:pt>
                <c:pt idx="3020">
                  <c:v>134.81986028901215</c:v>
                </c:pt>
                <c:pt idx="3021">
                  <c:v>134.87917443579096</c:v>
                </c:pt>
                <c:pt idx="3022">
                  <c:v>134.93849503749362</c:v>
                </c:pt>
                <c:pt idx="3023">
                  <c:v>134.99782209268687</c:v>
                </c:pt>
                <c:pt idx="3024">
                  <c:v>135.05715559993797</c:v>
                </c:pt>
                <c:pt idx="3025">
                  <c:v>135.11649555781449</c:v>
                </c:pt>
                <c:pt idx="3026">
                  <c:v>135.17584196488636</c:v>
                </c:pt>
                <c:pt idx="3027">
                  <c:v>135.23519481972235</c:v>
                </c:pt>
                <c:pt idx="3028">
                  <c:v>135.29455412089303</c:v>
                </c:pt>
                <c:pt idx="3029">
                  <c:v>135.3539198669699</c:v>
                </c:pt>
                <c:pt idx="3030">
                  <c:v>135.41329205652505</c:v>
                </c:pt>
                <c:pt idx="3031">
                  <c:v>135.47267068813096</c:v>
                </c:pt>
                <c:pt idx="3032">
                  <c:v>135.53205576036123</c:v>
                </c:pt>
                <c:pt idx="3033">
                  <c:v>135.59144727179071</c:v>
                </c:pt>
                <c:pt idx="3034">
                  <c:v>135.65084522099411</c:v>
                </c:pt>
                <c:pt idx="3035">
                  <c:v>135.71024960654742</c:v>
                </c:pt>
                <c:pt idx="3036">
                  <c:v>135.76966042702765</c:v>
                </c:pt>
                <c:pt idx="3037">
                  <c:v>135.82907768101197</c:v>
                </c:pt>
                <c:pt idx="3038">
                  <c:v>135.88850136707893</c:v>
                </c:pt>
                <c:pt idx="3039">
                  <c:v>135.94793148380745</c:v>
                </c:pt>
                <c:pt idx="3040">
                  <c:v>136.00736802977741</c:v>
                </c:pt>
                <c:pt idx="3041">
                  <c:v>136.06681100357008</c:v>
                </c:pt>
                <c:pt idx="3042">
                  <c:v>136.1262604037658</c:v>
                </c:pt>
                <c:pt idx="3043">
                  <c:v>136.18571622894754</c:v>
                </c:pt>
                <c:pt idx="3044">
                  <c:v>136.24517847769815</c:v>
                </c:pt>
                <c:pt idx="3045">
                  <c:v>136.30464714860113</c:v>
                </c:pt>
                <c:pt idx="3046">
                  <c:v>136.36412224024147</c:v>
                </c:pt>
                <c:pt idx="3047">
                  <c:v>136.42360375120393</c:v>
                </c:pt>
                <c:pt idx="3048">
                  <c:v>136.48309168007498</c:v>
                </c:pt>
                <c:pt idx="3049">
                  <c:v>136.54258602544178</c:v>
                </c:pt>
                <c:pt idx="3050">
                  <c:v>136.60208678589115</c:v>
                </c:pt>
                <c:pt idx="3051">
                  <c:v>136.66159396001197</c:v>
                </c:pt>
                <c:pt idx="3052">
                  <c:v>136.72110754639354</c:v>
                </c:pt>
                <c:pt idx="3053">
                  <c:v>136.78062754362566</c:v>
                </c:pt>
                <c:pt idx="3054">
                  <c:v>136.84015395029931</c:v>
                </c:pt>
                <c:pt idx="3055">
                  <c:v>136.89968676500567</c:v>
                </c:pt>
                <c:pt idx="3056">
                  <c:v>136.95922598633734</c:v>
                </c:pt>
                <c:pt idx="3057">
                  <c:v>137.01877161288652</c:v>
                </c:pt>
                <c:pt idx="3058">
                  <c:v>137.07832364324832</c:v>
                </c:pt>
                <c:pt idx="3059">
                  <c:v>137.13788207601618</c:v>
                </c:pt>
                <c:pt idx="3060">
                  <c:v>137.19744690978612</c:v>
                </c:pt>
                <c:pt idx="3061">
                  <c:v>137.25701814315411</c:v>
                </c:pt>
                <c:pt idx="3062">
                  <c:v>137.31659577471694</c:v>
                </c:pt>
                <c:pt idx="3063">
                  <c:v>137.37617980307246</c:v>
                </c:pt>
                <c:pt idx="3064">
                  <c:v>137.43577022681879</c:v>
                </c:pt>
                <c:pt idx="3065">
                  <c:v>137.49536704455525</c:v>
                </c:pt>
                <c:pt idx="3066">
                  <c:v>137.55497025488202</c:v>
                </c:pt>
                <c:pt idx="3067">
                  <c:v>137.61457985639905</c:v>
                </c:pt>
                <c:pt idx="3068">
                  <c:v>137.67419584770875</c:v>
                </c:pt>
                <c:pt idx="3069">
                  <c:v>137.73381822741294</c:v>
                </c:pt>
                <c:pt idx="3070">
                  <c:v>137.79344699411465</c:v>
                </c:pt>
                <c:pt idx="3071">
                  <c:v>137.85308214641722</c:v>
                </c:pt>
                <c:pt idx="3072">
                  <c:v>137.91272368292576</c:v>
                </c:pt>
                <c:pt idx="3073">
                  <c:v>137.97237160224512</c:v>
                </c:pt>
                <c:pt idx="3074">
                  <c:v>138.03202590298201</c:v>
                </c:pt>
                <c:pt idx="3075">
                  <c:v>138.0916865837421</c:v>
                </c:pt>
                <c:pt idx="3076">
                  <c:v>138.151353643134</c:v>
                </c:pt>
                <c:pt idx="3077">
                  <c:v>138.21102707976539</c:v>
                </c:pt>
                <c:pt idx="3078">
                  <c:v>138.2707068922455</c:v>
                </c:pt>
                <c:pt idx="3079">
                  <c:v>138.33039307918432</c:v>
                </c:pt>
                <c:pt idx="3080">
                  <c:v>138.39008563919185</c:v>
                </c:pt>
                <c:pt idx="3081">
                  <c:v>138.44978457088004</c:v>
                </c:pt>
                <c:pt idx="3082">
                  <c:v>138.5094898728608</c:v>
                </c:pt>
                <c:pt idx="3083">
                  <c:v>138.56920154374657</c:v>
                </c:pt>
                <c:pt idx="3084">
                  <c:v>138.62891958215161</c:v>
                </c:pt>
                <c:pt idx="3085">
                  <c:v>138.68864398668944</c:v>
                </c:pt>
                <c:pt idx="3086">
                  <c:v>138.74837475597587</c:v>
                </c:pt>
                <c:pt idx="3087">
                  <c:v>138.8081118886264</c:v>
                </c:pt>
                <c:pt idx="3088">
                  <c:v>138.86785538325748</c:v>
                </c:pt>
                <c:pt idx="3089">
                  <c:v>138.92760523848645</c:v>
                </c:pt>
                <c:pt idx="3090">
                  <c:v>138.98736145293165</c:v>
                </c:pt>
                <c:pt idx="3091">
                  <c:v>139.04712402521196</c:v>
                </c:pt>
                <c:pt idx="3092">
                  <c:v>139.10689295394647</c:v>
                </c:pt>
                <c:pt idx="3093">
                  <c:v>139.16666823775611</c:v>
                </c:pt>
                <c:pt idx="3094">
                  <c:v>139.22644987526141</c:v>
                </c:pt>
                <c:pt idx="3095">
                  <c:v>139.28623786508422</c:v>
                </c:pt>
                <c:pt idx="3096">
                  <c:v>139.34603220584748</c:v>
                </c:pt>
                <c:pt idx="3097">
                  <c:v>139.40583289617405</c:v>
                </c:pt>
                <c:pt idx="3098">
                  <c:v>139.46563993468834</c:v>
                </c:pt>
                <c:pt idx="3099">
                  <c:v>139.52545332001478</c:v>
                </c:pt>
                <c:pt idx="3100">
                  <c:v>139.58527305077908</c:v>
                </c:pt>
                <c:pt idx="3101">
                  <c:v>139.64509912560757</c:v>
                </c:pt>
                <c:pt idx="3102">
                  <c:v>139.70493154312695</c:v>
                </c:pt>
                <c:pt idx="3103">
                  <c:v>139.76477030196554</c:v>
                </c:pt>
                <c:pt idx="3104">
                  <c:v>139.82461540075104</c:v>
                </c:pt>
                <c:pt idx="3105">
                  <c:v>139.88446683811316</c:v>
                </c:pt>
                <c:pt idx="3106">
                  <c:v>139.94432461268204</c:v>
                </c:pt>
                <c:pt idx="3107">
                  <c:v>140.00418872308774</c:v>
                </c:pt>
                <c:pt idx="3108">
                  <c:v>140.0640591679622</c:v>
                </c:pt>
                <c:pt idx="3109">
                  <c:v>140.12393594593738</c:v>
                </c:pt>
                <c:pt idx="3110">
                  <c:v>140.18381905564615</c:v>
                </c:pt>
                <c:pt idx="3111">
                  <c:v>140.24370849572199</c:v>
                </c:pt>
                <c:pt idx="3112">
                  <c:v>140.30360426479979</c:v>
                </c:pt>
                <c:pt idx="3113">
                  <c:v>140.3635063615146</c:v>
                </c:pt>
                <c:pt idx="3114">
                  <c:v>140.42341478450146</c:v>
                </c:pt>
                <c:pt idx="3115">
                  <c:v>140.48332953239785</c:v>
                </c:pt>
                <c:pt idx="3116">
                  <c:v>140.54325060384036</c:v>
                </c:pt>
                <c:pt idx="3117">
                  <c:v>140.60317799746778</c:v>
                </c:pt>
                <c:pt idx="3118">
                  <c:v>140.66311171191819</c:v>
                </c:pt>
                <c:pt idx="3119">
                  <c:v>140.72305174583113</c:v>
                </c:pt>
                <c:pt idx="3120">
                  <c:v>140.78299809784716</c:v>
                </c:pt>
                <c:pt idx="3121">
                  <c:v>140.84295076660715</c:v>
                </c:pt>
                <c:pt idx="3122">
                  <c:v>140.90290975075285</c:v>
                </c:pt>
                <c:pt idx="3123">
                  <c:v>140.96287504892632</c:v>
                </c:pt>
                <c:pt idx="3124">
                  <c:v>141.02284665977078</c:v>
                </c:pt>
                <c:pt idx="3125">
                  <c:v>141.08282458193008</c:v>
                </c:pt>
                <c:pt idx="3126">
                  <c:v>141.14280881404898</c:v>
                </c:pt>
                <c:pt idx="3127">
                  <c:v>141.20279935477308</c:v>
                </c:pt>
                <c:pt idx="3128">
                  <c:v>141.26279620274738</c:v>
                </c:pt>
                <c:pt idx="3129">
                  <c:v>141.32279935661981</c:v>
                </c:pt>
                <c:pt idx="3130">
                  <c:v>141.38280881503678</c:v>
                </c:pt>
                <c:pt idx="3131">
                  <c:v>141.4428245766471</c:v>
                </c:pt>
                <c:pt idx="3132">
                  <c:v>141.50284664009999</c:v>
                </c:pt>
                <c:pt idx="3133">
                  <c:v>141.56287500404432</c:v>
                </c:pt>
                <c:pt idx="3134">
                  <c:v>141.62290966713078</c:v>
                </c:pt>
                <c:pt idx="3135">
                  <c:v>141.68295062801079</c:v>
                </c:pt>
                <c:pt idx="3136">
                  <c:v>141.74299788533548</c:v>
                </c:pt>
                <c:pt idx="3137">
                  <c:v>141.80305143775763</c:v>
                </c:pt>
                <c:pt idx="3138">
                  <c:v>141.86311128393078</c:v>
                </c:pt>
                <c:pt idx="3139">
                  <c:v>141.92317742250859</c:v>
                </c:pt>
                <c:pt idx="3140">
                  <c:v>141.98324985214569</c:v>
                </c:pt>
                <c:pt idx="3141">
                  <c:v>142.04332857149748</c:v>
                </c:pt>
                <c:pt idx="3142">
                  <c:v>142.10341357922019</c:v>
                </c:pt>
                <c:pt idx="3143">
                  <c:v>142.16350487397065</c:v>
                </c:pt>
                <c:pt idx="3144">
                  <c:v>142.22360245440603</c:v>
                </c:pt>
                <c:pt idx="3145">
                  <c:v>142.28370631918486</c:v>
                </c:pt>
                <c:pt idx="3146">
                  <c:v>142.34381646696599</c:v>
                </c:pt>
                <c:pt idx="3147">
                  <c:v>142.40393289640954</c:v>
                </c:pt>
                <c:pt idx="3148">
                  <c:v>142.46405560617535</c:v>
                </c:pt>
                <c:pt idx="3149">
                  <c:v>142.52418459492424</c:v>
                </c:pt>
                <c:pt idx="3150">
                  <c:v>142.58431986131902</c:v>
                </c:pt>
                <c:pt idx="3151">
                  <c:v>142.6444614040212</c:v>
                </c:pt>
                <c:pt idx="3152">
                  <c:v>142.70460922169437</c:v>
                </c:pt>
                <c:pt idx="3153">
                  <c:v>142.76476331300242</c:v>
                </c:pt>
                <c:pt idx="3154">
                  <c:v>142.82492367661038</c:v>
                </c:pt>
                <c:pt idx="3155">
                  <c:v>142.88509031118301</c:v>
                </c:pt>
                <c:pt idx="3156">
                  <c:v>142.9452632153864</c:v>
                </c:pt>
                <c:pt idx="3157">
                  <c:v>143.00544238788768</c:v>
                </c:pt>
                <c:pt idx="3158">
                  <c:v>143.06562782735392</c:v>
                </c:pt>
                <c:pt idx="3159">
                  <c:v>143.12581953245399</c:v>
                </c:pt>
                <c:pt idx="3160">
                  <c:v>143.18601750185576</c:v>
                </c:pt>
                <c:pt idx="3161">
                  <c:v>143.24622173422949</c:v>
                </c:pt>
                <c:pt idx="3162">
                  <c:v>143.30643222824494</c:v>
                </c:pt>
                <c:pt idx="3163">
                  <c:v>143.36664898257357</c:v>
                </c:pt>
                <c:pt idx="3164">
                  <c:v>143.42687199588744</c:v>
                </c:pt>
                <c:pt idx="3165">
                  <c:v>143.48710126685785</c:v>
                </c:pt>
                <c:pt idx="3166">
                  <c:v>143.54733679415816</c:v>
                </c:pt>
                <c:pt idx="3167">
                  <c:v>143.60757857646269</c:v>
                </c:pt>
                <c:pt idx="3168">
                  <c:v>143.66782661244579</c:v>
                </c:pt>
                <c:pt idx="3169">
                  <c:v>143.7280809007822</c:v>
                </c:pt>
                <c:pt idx="3170">
                  <c:v>143.78834144014823</c:v>
                </c:pt>
                <c:pt idx="3171">
                  <c:v>143.8486082292205</c:v>
                </c:pt>
                <c:pt idx="3172">
                  <c:v>143.90888126667573</c:v>
                </c:pt>
                <c:pt idx="3173">
                  <c:v>143.9691605511926</c:v>
                </c:pt>
                <c:pt idx="3174">
                  <c:v>144.02944608144938</c:v>
                </c:pt>
                <c:pt idx="3175">
                  <c:v>144.08973785612528</c:v>
                </c:pt>
                <c:pt idx="3176">
                  <c:v>144.15003587390083</c:v>
                </c:pt>
                <c:pt idx="3177">
                  <c:v>144.2103401334565</c:v>
                </c:pt>
                <c:pt idx="3178">
                  <c:v>144.27065063347351</c:v>
                </c:pt>
                <c:pt idx="3179">
                  <c:v>144.3309673726344</c:v>
                </c:pt>
                <c:pt idx="3180">
                  <c:v>144.3912903496221</c:v>
                </c:pt>
                <c:pt idx="3181">
                  <c:v>144.45161956311955</c:v>
                </c:pt>
                <c:pt idx="3182">
                  <c:v>144.51195501181169</c:v>
                </c:pt>
                <c:pt idx="3183">
                  <c:v>144.57229669438277</c:v>
                </c:pt>
                <c:pt idx="3184">
                  <c:v>144.63264460951876</c:v>
                </c:pt>
                <c:pt idx="3185">
                  <c:v>144.69299875590573</c:v>
                </c:pt>
                <c:pt idx="3186">
                  <c:v>144.75335913223071</c:v>
                </c:pt>
                <c:pt idx="3187">
                  <c:v>144.81372573718153</c:v>
                </c:pt>
                <c:pt idx="3188">
                  <c:v>144.87409856944672</c:v>
                </c:pt>
                <c:pt idx="3189">
                  <c:v>144.93447762771513</c:v>
                </c:pt>
                <c:pt idx="3190">
                  <c:v>144.99486291067609</c:v>
                </c:pt>
                <c:pt idx="3191">
                  <c:v>145.05525441702036</c:v>
                </c:pt>
                <c:pt idx="3192">
                  <c:v>145.1156521454391</c:v>
                </c:pt>
                <c:pt idx="3193">
                  <c:v>145.17605609462404</c:v>
                </c:pt>
                <c:pt idx="3194">
                  <c:v>145.2364662632678</c:v>
                </c:pt>
                <c:pt idx="3195">
                  <c:v>145.29688265006331</c:v>
                </c:pt>
                <c:pt idx="3196">
                  <c:v>145.35730525370442</c:v>
                </c:pt>
                <c:pt idx="3197">
                  <c:v>145.41773407288574</c:v>
                </c:pt>
                <c:pt idx="3198">
                  <c:v>145.47816910630218</c:v>
                </c:pt>
                <c:pt idx="3199">
                  <c:v>145.53861035265015</c:v>
                </c:pt>
                <c:pt idx="3200">
                  <c:v>145.59905781062574</c:v>
                </c:pt>
                <c:pt idx="3201">
                  <c:v>145.65951147892687</c:v>
                </c:pt>
                <c:pt idx="3202">
                  <c:v>145.71997135625034</c:v>
                </c:pt>
                <c:pt idx="3203">
                  <c:v>145.78043744129585</c:v>
                </c:pt>
                <c:pt idx="3204">
                  <c:v>145.84090973276216</c:v>
                </c:pt>
                <c:pt idx="3205">
                  <c:v>145.90138822934941</c:v>
                </c:pt>
                <c:pt idx="3206">
                  <c:v>145.96187292975821</c:v>
                </c:pt>
                <c:pt idx="3207">
                  <c:v>146.02236383268959</c:v>
                </c:pt>
                <c:pt idx="3208">
                  <c:v>146.08286093684603</c:v>
                </c:pt>
                <c:pt idx="3209">
                  <c:v>146.1433642409296</c:v>
                </c:pt>
                <c:pt idx="3210">
                  <c:v>146.20387374364438</c:v>
                </c:pt>
                <c:pt idx="3211">
                  <c:v>146.26438944369414</c:v>
                </c:pt>
                <c:pt idx="3212">
                  <c:v>146.3249113397832</c:v>
                </c:pt>
                <c:pt idx="3213">
                  <c:v>146.38543943061734</c:v>
                </c:pt>
                <c:pt idx="3214">
                  <c:v>146.44597371490224</c:v>
                </c:pt>
                <c:pt idx="3215">
                  <c:v>146.5065141913451</c:v>
                </c:pt>
                <c:pt idx="3216">
                  <c:v>146.56706085865275</c:v>
                </c:pt>
                <c:pt idx="3217">
                  <c:v>146.62761371553378</c:v>
                </c:pt>
                <c:pt idx="3218">
                  <c:v>146.68817276069655</c:v>
                </c:pt>
                <c:pt idx="3219">
                  <c:v>146.74873799285041</c:v>
                </c:pt>
                <c:pt idx="3220">
                  <c:v>146.80930941070628</c:v>
                </c:pt>
                <c:pt idx="3221">
                  <c:v>146.86988701297346</c:v>
                </c:pt>
                <c:pt idx="3222">
                  <c:v>146.93047079836464</c:v>
                </c:pt>
                <c:pt idx="3223">
                  <c:v>146.99106076559156</c:v>
                </c:pt>
                <c:pt idx="3224">
                  <c:v>147.05165691336649</c:v>
                </c:pt>
                <c:pt idx="3225">
                  <c:v>147.11225924040309</c:v>
                </c:pt>
                <c:pt idx="3226">
                  <c:v>147.17286774541577</c:v>
                </c:pt>
                <c:pt idx="3227">
                  <c:v>147.23348242711876</c:v>
                </c:pt>
                <c:pt idx="3228">
                  <c:v>147.29410328422796</c:v>
                </c:pt>
                <c:pt idx="3229">
                  <c:v>147.35473031545919</c:v>
                </c:pt>
                <c:pt idx="3230">
                  <c:v>147.41536351952914</c:v>
                </c:pt>
                <c:pt idx="3231">
                  <c:v>147.47600289515549</c:v>
                </c:pt>
                <c:pt idx="3232">
                  <c:v>147.53664844105612</c:v>
                </c:pt>
                <c:pt idx="3233">
                  <c:v>147.59730015594948</c:v>
                </c:pt>
                <c:pt idx="3234">
                  <c:v>147.65795803855534</c:v>
                </c:pt>
                <c:pt idx="3235">
                  <c:v>147.71862208759367</c:v>
                </c:pt>
                <c:pt idx="3236">
                  <c:v>147.77929230178515</c:v>
                </c:pt>
                <c:pt idx="3237">
                  <c:v>147.83996867985155</c:v>
                </c:pt>
                <c:pt idx="3238">
                  <c:v>147.90065122051431</c:v>
                </c:pt>
                <c:pt idx="3239">
                  <c:v>147.96133992249648</c:v>
                </c:pt>
                <c:pt idx="3240">
                  <c:v>148.02203478452097</c:v>
                </c:pt>
                <c:pt idx="3241">
                  <c:v>148.08273580531232</c:v>
                </c:pt>
                <c:pt idx="3242">
                  <c:v>148.14344298359509</c:v>
                </c:pt>
                <c:pt idx="3243">
                  <c:v>148.20415631809448</c:v>
                </c:pt>
                <c:pt idx="3244">
                  <c:v>148.26487580753644</c:v>
                </c:pt>
                <c:pt idx="3245">
                  <c:v>148.32560145064775</c:v>
                </c:pt>
                <c:pt idx="3246">
                  <c:v>148.38633324615571</c:v>
                </c:pt>
                <c:pt idx="3247">
                  <c:v>148.44707119278814</c:v>
                </c:pt>
                <c:pt idx="3248">
                  <c:v>148.50781528927411</c:v>
                </c:pt>
                <c:pt idx="3249">
                  <c:v>148.56856553434193</c:v>
                </c:pt>
                <c:pt idx="3250">
                  <c:v>148.62932192672216</c:v>
                </c:pt>
                <c:pt idx="3251">
                  <c:v>148.69008446514556</c:v>
                </c:pt>
                <c:pt idx="3252">
                  <c:v>148.75085314834311</c:v>
                </c:pt>
                <c:pt idx="3253">
                  <c:v>148.81162797504618</c:v>
                </c:pt>
                <c:pt idx="3254">
                  <c:v>148.87240894398818</c:v>
                </c:pt>
                <c:pt idx="3255">
                  <c:v>148.93319605390226</c:v>
                </c:pt>
                <c:pt idx="3256">
                  <c:v>148.99398930352115</c:v>
                </c:pt>
                <c:pt idx="3257">
                  <c:v>149.05478869158063</c:v>
                </c:pt>
                <c:pt idx="3258">
                  <c:v>149.11559421681457</c:v>
                </c:pt>
                <c:pt idx="3259">
                  <c:v>149.17640587796006</c:v>
                </c:pt>
                <c:pt idx="3260">
                  <c:v>149.23722367375271</c:v>
                </c:pt>
                <c:pt idx="3261">
                  <c:v>149.2980476029295</c:v>
                </c:pt>
                <c:pt idx="3262">
                  <c:v>149.35887766422874</c:v>
                </c:pt>
                <c:pt idx="3263">
                  <c:v>149.41971385638828</c:v>
                </c:pt>
                <c:pt idx="3264">
                  <c:v>149.48055617814725</c:v>
                </c:pt>
                <c:pt idx="3265">
                  <c:v>149.5414046282454</c:v>
                </c:pt>
                <c:pt idx="3266">
                  <c:v>149.60225920542291</c:v>
                </c:pt>
                <c:pt idx="3267">
                  <c:v>149.66311990842107</c:v>
                </c:pt>
                <c:pt idx="3268">
                  <c:v>149.72398673598107</c:v>
                </c:pt>
                <c:pt idx="3269">
                  <c:v>149.78485968684515</c:v>
                </c:pt>
                <c:pt idx="3270">
                  <c:v>149.84573875975653</c:v>
                </c:pt>
                <c:pt idx="3271">
                  <c:v>149.90662395345831</c:v>
                </c:pt>
                <c:pt idx="3272">
                  <c:v>149.96751526669519</c:v>
                </c:pt>
                <c:pt idx="3273">
                  <c:v>150.02841269821138</c:v>
                </c:pt>
                <c:pt idx="3274">
                  <c:v>150.08931624675239</c:v>
                </c:pt>
                <c:pt idx="3275">
                  <c:v>150.15022591106484</c:v>
                </c:pt>
                <c:pt idx="3276">
                  <c:v>150.21114168989504</c:v>
                </c:pt>
                <c:pt idx="3277">
                  <c:v>150.27206358199041</c:v>
                </c:pt>
                <c:pt idx="3278">
                  <c:v>150.33299158609896</c:v>
                </c:pt>
                <c:pt idx="3279">
                  <c:v>150.39392570096911</c:v>
                </c:pt>
                <c:pt idx="3280">
                  <c:v>150.45486592535065</c:v>
                </c:pt>
                <c:pt idx="3281">
                  <c:v>150.5158122579931</c:v>
                </c:pt>
                <c:pt idx="3282">
                  <c:v>150.57676469764695</c:v>
                </c:pt>
                <c:pt idx="3283">
                  <c:v>150.6377232430637</c:v>
                </c:pt>
                <c:pt idx="3284">
                  <c:v>150.69868789299505</c:v>
                </c:pt>
                <c:pt idx="3285">
                  <c:v>150.75965864619337</c:v>
                </c:pt>
                <c:pt idx="3286">
                  <c:v>150.82063550141149</c:v>
                </c:pt>
                <c:pt idx="3287">
                  <c:v>150.88161845740385</c:v>
                </c:pt>
                <c:pt idx="3288">
                  <c:v>150.94260751292418</c:v>
                </c:pt>
                <c:pt idx="3289">
                  <c:v>151.00360266672794</c:v>
                </c:pt>
                <c:pt idx="3290">
                  <c:v>151.06460391757017</c:v>
                </c:pt>
                <c:pt idx="3291">
                  <c:v>151.12561126420766</c:v>
                </c:pt>
                <c:pt idx="3292">
                  <c:v>151.18662470539718</c:v>
                </c:pt>
                <c:pt idx="3293">
                  <c:v>151.24764423989615</c:v>
                </c:pt>
                <c:pt idx="3294">
                  <c:v>151.30866986646268</c:v>
                </c:pt>
                <c:pt idx="3295">
                  <c:v>151.36970158385529</c:v>
                </c:pt>
                <c:pt idx="3296">
                  <c:v>151.43073939083425</c:v>
                </c:pt>
                <c:pt idx="3297">
                  <c:v>151.49178328615855</c:v>
                </c:pt>
                <c:pt idx="3298">
                  <c:v>151.55283326858969</c:v>
                </c:pt>
                <c:pt idx="3299">
                  <c:v>151.61388933688878</c:v>
                </c:pt>
                <c:pt idx="3300">
                  <c:v>151.67495148981746</c:v>
                </c:pt>
                <c:pt idx="3301">
                  <c:v>151.73601972613852</c:v>
                </c:pt>
                <c:pt idx="3302">
                  <c:v>151.79709404461454</c:v>
                </c:pt>
                <c:pt idx="3303">
                  <c:v>151.85817444401053</c:v>
                </c:pt>
                <c:pt idx="3304">
                  <c:v>151.91926092308964</c:v>
                </c:pt>
                <c:pt idx="3305">
                  <c:v>151.98035348061774</c:v>
                </c:pt>
                <c:pt idx="3306">
                  <c:v>152.04145211536064</c:v>
                </c:pt>
                <c:pt idx="3307">
                  <c:v>152.1025568260836</c:v>
                </c:pt>
                <c:pt idx="3308">
                  <c:v>152.16366761155459</c:v>
                </c:pt>
                <c:pt idx="3309">
                  <c:v>152.22478447054036</c:v>
                </c:pt>
                <c:pt idx="3310">
                  <c:v>152.28590740181011</c:v>
                </c:pt>
                <c:pt idx="3311">
                  <c:v>152.34703640413153</c:v>
                </c:pt>
                <c:pt idx="3312">
                  <c:v>152.4081714762745</c:v>
                </c:pt>
                <c:pt idx="3313">
                  <c:v>152.46931261700922</c:v>
                </c:pt>
                <c:pt idx="3314">
                  <c:v>152.53045982510611</c:v>
                </c:pt>
                <c:pt idx="3315">
                  <c:v>152.59161309933654</c:v>
                </c:pt>
                <c:pt idx="3316">
                  <c:v>152.65277243847254</c:v>
                </c:pt>
                <c:pt idx="3317">
                  <c:v>152.7139378412862</c:v>
                </c:pt>
                <c:pt idx="3318">
                  <c:v>152.77510930655089</c:v>
                </c:pt>
                <c:pt idx="3319">
                  <c:v>152.83628683304059</c:v>
                </c:pt>
                <c:pt idx="3320">
                  <c:v>152.89747041952899</c:v>
                </c:pt>
                <c:pt idx="3321">
                  <c:v>152.95866006479221</c:v>
                </c:pt>
                <c:pt idx="3322">
                  <c:v>153.01985576760487</c:v>
                </c:pt>
                <c:pt idx="3323">
                  <c:v>153.08105752674339</c:v>
                </c:pt>
                <c:pt idx="3324">
                  <c:v>153.14226534098489</c:v>
                </c:pt>
                <c:pt idx="3325">
                  <c:v>153.2034792091064</c:v>
                </c:pt>
                <c:pt idx="3326">
                  <c:v>153.26469912988622</c:v>
                </c:pt>
                <c:pt idx="3327">
                  <c:v>153.32592510210321</c:v>
                </c:pt>
                <c:pt idx="3328">
                  <c:v>153.3871571245364</c:v>
                </c:pt>
                <c:pt idx="3329">
                  <c:v>153.4483951959657</c:v>
                </c:pt>
                <c:pt idx="3330">
                  <c:v>153.50963931517146</c:v>
                </c:pt>
                <c:pt idx="3331">
                  <c:v>153.57088948093511</c:v>
                </c:pt>
                <c:pt idx="3332">
                  <c:v>153.63214569203845</c:v>
                </c:pt>
                <c:pt idx="3333">
                  <c:v>153.69340794726358</c:v>
                </c:pt>
                <c:pt idx="3334">
                  <c:v>153.7546762453932</c:v>
                </c:pt>
                <c:pt idx="3335">
                  <c:v>153.81595058521137</c:v>
                </c:pt>
                <c:pt idx="3336">
                  <c:v>153.87723096550224</c:v>
                </c:pt>
                <c:pt idx="3337">
                  <c:v>153.93851738505066</c:v>
                </c:pt>
                <c:pt idx="3338">
                  <c:v>153.99980984264127</c:v>
                </c:pt>
                <c:pt idx="3339">
                  <c:v>154.06110833706086</c:v>
                </c:pt>
                <c:pt idx="3340">
                  <c:v>154.12241286709587</c:v>
                </c:pt>
                <c:pt idx="3341">
                  <c:v>154.18372343153328</c:v>
                </c:pt>
                <c:pt idx="3342">
                  <c:v>154.24504002916166</c:v>
                </c:pt>
                <c:pt idx="3343">
                  <c:v>154.30636265876828</c:v>
                </c:pt>
                <c:pt idx="3344">
                  <c:v>154.36769131914295</c:v>
                </c:pt>
                <c:pt idx="3345">
                  <c:v>154.42902600907496</c:v>
                </c:pt>
                <c:pt idx="3346">
                  <c:v>154.49036672735477</c:v>
                </c:pt>
                <c:pt idx="3347">
                  <c:v>154.551713472773</c:v>
                </c:pt>
                <c:pt idx="3348">
                  <c:v>154.61306624412146</c:v>
                </c:pt>
                <c:pt idx="3349">
                  <c:v>154.67442504019195</c:v>
                </c:pt>
                <c:pt idx="3350">
                  <c:v>154.7357898597773</c:v>
                </c:pt>
                <c:pt idx="3351">
                  <c:v>154.79716070167052</c:v>
                </c:pt>
                <c:pt idx="3352">
                  <c:v>154.85853756466582</c:v>
                </c:pt>
                <c:pt idx="3353">
                  <c:v>154.91992044755747</c:v>
                </c:pt>
                <c:pt idx="3354">
                  <c:v>154.98130934914028</c:v>
                </c:pt>
                <c:pt idx="3355">
                  <c:v>155.04270426821009</c:v>
                </c:pt>
                <c:pt idx="3356">
                  <c:v>155.10410520356365</c:v>
                </c:pt>
                <c:pt idx="3357">
                  <c:v>155.16551215399684</c:v>
                </c:pt>
                <c:pt idx="3358">
                  <c:v>155.2269251183082</c:v>
                </c:pt>
                <c:pt idx="3359">
                  <c:v>155.28834409529495</c:v>
                </c:pt>
                <c:pt idx="3360">
                  <c:v>155.34976908375614</c:v>
                </c:pt>
                <c:pt idx="3361">
                  <c:v>155.41120008249084</c:v>
                </c:pt>
                <c:pt idx="3362">
                  <c:v>155.47263709029917</c:v>
                </c:pt>
                <c:pt idx="3363">
                  <c:v>155.53408010598127</c:v>
                </c:pt>
                <c:pt idx="3364">
                  <c:v>155.59552912833877</c:v>
                </c:pt>
                <c:pt idx="3365">
                  <c:v>155.65698415617246</c:v>
                </c:pt>
                <c:pt idx="3366">
                  <c:v>155.71844518828516</c:v>
                </c:pt>
                <c:pt idx="3367">
                  <c:v>155.77991222347953</c:v>
                </c:pt>
                <c:pt idx="3368">
                  <c:v>155.84138526055921</c:v>
                </c:pt>
                <c:pt idx="3369">
                  <c:v>155.90286429832796</c:v>
                </c:pt>
                <c:pt idx="3370">
                  <c:v>155.96434933559036</c:v>
                </c:pt>
                <c:pt idx="3371">
                  <c:v>156.02584037115147</c:v>
                </c:pt>
                <c:pt idx="3372">
                  <c:v>156.08733740381723</c:v>
                </c:pt>
                <c:pt idx="3373">
                  <c:v>156.14884043239459</c:v>
                </c:pt>
                <c:pt idx="3374">
                  <c:v>156.21034945569025</c:v>
                </c:pt>
                <c:pt idx="3375">
                  <c:v>156.27186447251108</c:v>
                </c:pt>
                <c:pt idx="3376">
                  <c:v>156.3333854816658</c:v>
                </c:pt>
                <c:pt idx="3377">
                  <c:v>156.39491248196339</c:v>
                </c:pt>
                <c:pt idx="3378">
                  <c:v>156.45644547221264</c:v>
                </c:pt>
                <c:pt idx="3379">
                  <c:v>156.51798445122401</c:v>
                </c:pt>
                <c:pt idx="3380">
                  <c:v>156.57952941780775</c:v>
                </c:pt>
                <c:pt idx="3381">
                  <c:v>156.64108037077486</c:v>
                </c:pt>
                <c:pt idx="3382">
                  <c:v>156.70263730893674</c:v>
                </c:pt>
                <c:pt idx="3383">
                  <c:v>156.76420023110657</c:v>
                </c:pt>
                <c:pt idx="3384">
                  <c:v>156.82576913609677</c:v>
                </c:pt>
                <c:pt idx="3385">
                  <c:v>156.88734402272084</c:v>
                </c:pt>
                <c:pt idx="3386">
                  <c:v>156.94892488979272</c:v>
                </c:pt>
                <c:pt idx="3387">
                  <c:v>157.01051173612686</c:v>
                </c:pt>
                <c:pt idx="3388">
                  <c:v>157.0721045605388</c:v>
                </c:pt>
                <c:pt idx="3389">
                  <c:v>157.13370336184417</c:v>
                </c:pt>
                <c:pt idx="3390">
                  <c:v>157.19530813885947</c:v>
                </c:pt>
                <c:pt idx="3391">
                  <c:v>157.25691889040124</c:v>
                </c:pt>
                <c:pt idx="3392">
                  <c:v>157.31853561528766</c:v>
                </c:pt>
                <c:pt idx="3393">
                  <c:v>157.38015831233662</c:v>
                </c:pt>
                <c:pt idx="3394">
                  <c:v>157.44178698036643</c:v>
                </c:pt>
                <c:pt idx="3395">
                  <c:v>157.50342161819691</c:v>
                </c:pt>
                <c:pt idx="3396">
                  <c:v>157.56506222464782</c:v>
                </c:pt>
                <c:pt idx="3397">
                  <c:v>157.62670879853934</c:v>
                </c:pt>
                <c:pt idx="3398">
                  <c:v>157.6883613386928</c:v>
                </c:pt>
                <c:pt idx="3399">
                  <c:v>157.75001984392983</c:v>
                </c:pt>
                <c:pt idx="3400">
                  <c:v>157.81168431307231</c:v>
                </c:pt>
                <c:pt idx="3401">
                  <c:v>157.87335474494299</c:v>
                </c:pt>
                <c:pt idx="3402">
                  <c:v>157.93503113836579</c:v>
                </c:pt>
                <c:pt idx="3403">
                  <c:v>157.99671349216419</c:v>
                </c:pt>
                <c:pt idx="3404">
                  <c:v>158.0584018051629</c:v>
                </c:pt>
                <c:pt idx="3405">
                  <c:v>158.12009607618654</c:v>
                </c:pt>
                <c:pt idx="3406">
                  <c:v>158.18179630406155</c:v>
                </c:pt>
                <c:pt idx="3407">
                  <c:v>158.2435024876136</c:v>
                </c:pt>
                <c:pt idx="3408">
                  <c:v>158.30521462566963</c:v>
                </c:pt>
                <c:pt idx="3409">
                  <c:v>158.36693271705667</c:v>
                </c:pt>
                <c:pt idx="3410">
                  <c:v>158.42865676060319</c:v>
                </c:pt>
                <c:pt idx="3411">
                  <c:v>158.49038675513782</c:v>
                </c:pt>
                <c:pt idx="3412">
                  <c:v>158.55212269948922</c:v>
                </c:pt>
                <c:pt idx="3413">
                  <c:v>158.61386459248712</c:v>
                </c:pt>
                <c:pt idx="3414">
                  <c:v>158.67561243296205</c:v>
                </c:pt>
                <c:pt idx="3415">
                  <c:v>158.73736621974493</c:v>
                </c:pt>
                <c:pt idx="3416">
                  <c:v>158.79912595166684</c:v>
                </c:pt>
                <c:pt idx="3417">
                  <c:v>158.86089162755988</c:v>
                </c:pt>
                <c:pt idx="3418">
                  <c:v>158.92266324625652</c:v>
                </c:pt>
                <c:pt idx="3419">
                  <c:v>158.9844408065897</c:v>
                </c:pt>
                <c:pt idx="3420">
                  <c:v>159.04622430739352</c:v>
                </c:pt>
                <c:pt idx="3421">
                  <c:v>159.10801374750196</c:v>
                </c:pt>
                <c:pt idx="3422">
                  <c:v>159.16980912574985</c:v>
                </c:pt>
                <c:pt idx="3423">
                  <c:v>159.23161044097307</c:v>
                </c:pt>
                <c:pt idx="3424">
                  <c:v>159.29341769200684</c:v>
                </c:pt>
                <c:pt idx="3425">
                  <c:v>159.35523087768806</c:v>
                </c:pt>
                <c:pt idx="3426">
                  <c:v>159.41704999685368</c:v>
                </c:pt>
                <c:pt idx="3427">
                  <c:v>159.47887504834173</c:v>
                </c:pt>
                <c:pt idx="3428">
                  <c:v>159.54070603098964</c:v>
                </c:pt>
                <c:pt idx="3429">
                  <c:v>159.60254294363742</c:v>
                </c:pt>
                <c:pt idx="3430">
                  <c:v>159.66438578512324</c:v>
                </c:pt>
                <c:pt idx="3431">
                  <c:v>159.72623455428774</c:v>
                </c:pt>
                <c:pt idx="3432">
                  <c:v>159.78808924997102</c:v>
                </c:pt>
                <c:pt idx="3433">
                  <c:v>159.8499498710145</c:v>
                </c:pt>
                <c:pt idx="3434">
                  <c:v>159.91181641625963</c:v>
                </c:pt>
                <c:pt idx="3435">
                  <c:v>159.97368888454881</c:v>
                </c:pt>
                <c:pt idx="3436">
                  <c:v>160.03556727472417</c:v>
                </c:pt>
                <c:pt idx="3437">
                  <c:v>160.09745158562947</c:v>
                </c:pt>
                <c:pt idx="3438">
                  <c:v>160.15934181610891</c:v>
                </c:pt>
                <c:pt idx="3439">
                  <c:v>160.22123796500597</c:v>
                </c:pt>
                <c:pt idx="3440">
                  <c:v>160.28314003116668</c:v>
                </c:pt>
                <c:pt idx="3441">
                  <c:v>160.34504801343596</c:v>
                </c:pt>
                <c:pt idx="3442">
                  <c:v>160.40696191066044</c:v>
                </c:pt>
                <c:pt idx="3443">
                  <c:v>160.46888172168616</c:v>
                </c:pt>
                <c:pt idx="3444">
                  <c:v>160.53080744536055</c:v>
                </c:pt>
                <c:pt idx="3445">
                  <c:v>160.59273908053189</c:v>
                </c:pt>
                <c:pt idx="3446">
                  <c:v>160.65467662604811</c:v>
                </c:pt>
                <c:pt idx="3447">
                  <c:v>160.71662008075793</c:v>
                </c:pt>
                <c:pt idx="3448">
                  <c:v>160.77856944351149</c:v>
                </c:pt>
                <c:pt idx="3449">
                  <c:v>160.84052471315792</c:v>
                </c:pt>
                <c:pt idx="3450">
                  <c:v>160.90248588854857</c:v>
                </c:pt>
                <c:pt idx="3451">
                  <c:v>160.9644529685344</c:v>
                </c:pt>
                <c:pt idx="3452">
                  <c:v>161.02642595196718</c:v>
                </c:pt>
                <c:pt idx="3453">
                  <c:v>161.08840483769879</c:v>
                </c:pt>
                <c:pt idx="3454">
                  <c:v>161.15038962458206</c:v>
                </c:pt>
                <c:pt idx="3455">
                  <c:v>161.21238031147092</c:v>
                </c:pt>
                <c:pt idx="3456">
                  <c:v>161.27437689721879</c:v>
                </c:pt>
                <c:pt idx="3457">
                  <c:v>161.33637938068043</c:v>
                </c:pt>
                <c:pt idx="3458">
                  <c:v>161.39838776071031</c:v>
                </c:pt>
                <c:pt idx="3459">
                  <c:v>161.46040203616514</c:v>
                </c:pt>
                <c:pt idx="3460">
                  <c:v>161.52242220589986</c:v>
                </c:pt>
                <c:pt idx="3461">
                  <c:v>161.58444826877187</c:v>
                </c:pt>
                <c:pt idx="3462">
                  <c:v>161.64648022363832</c:v>
                </c:pt>
                <c:pt idx="3463">
                  <c:v>161.70851806935639</c:v>
                </c:pt>
                <c:pt idx="3464">
                  <c:v>161.77056180478533</c:v>
                </c:pt>
                <c:pt idx="3465">
                  <c:v>161.83261142878359</c:v>
                </c:pt>
                <c:pt idx="3466">
                  <c:v>161.89466694021075</c:v>
                </c:pt>
                <c:pt idx="3467">
                  <c:v>161.95672833792611</c:v>
                </c:pt>
                <c:pt idx="3468">
                  <c:v>162.01879562079131</c:v>
                </c:pt>
                <c:pt idx="3469">
                  <c:v>162.08086878766707</c:v>
                </c:pt>
                <c:pt idx="3470">
                  <c:v>162.14294783741437</c:v>
                </c:pt>
                <c:pt idx="3471">
                  <c:v>162.20503276889622</c:v>
                </c:pt>
                <c:pt idx="3472">
                  <c:v>162.26712358097527</c:v>
                </c:pt>
                <c:pt idx="3473">
                  <c:v>162.32922027251436</c:v>
                </c:pt>
                <c:pt idx="3474">
                  <c:v>162.39132284237778</c:v>
                </c:pt>
                <c:pt idx="3475">
                  <c:v>162.45343128942937</c:v>
                </c:pt>
                <c:pt idx="3476">
                  <c:v>162.51554561253442</c:v>
                </c:pt>
                <c:pt idx="3477">
                  <c:v>162.57766581055861</c:v>
                </c:pt>
                <c:pt idx="3478">
                  <c:v>162.63979188236726</c:v>
                </c:pt>
                <c:pt idx="3479">
                  <c:v>162.70192382682762</c:v>
                </c:pt>
                <c:pt idx="3480">
                  <c:v>162.76406164280669</c:v>
                </c:pt>
                <c:pt idx="3481">
                  <c:v>162.82620532917178</c:v>
                </c:pt>
                <c:pt idx="3482">
                  <c:v>162.8883548847914</c:v>
                </c:pt>
                <c:pt idx="3483">
                  <c:v>162.95051030853412</c:v>
                </c:pt>
                <c:pt idx="3484">
                  <c:v>163.01267159926908</c:v>
                </c:pt>
                <c:pt idx="3485">
                  <c:v>163.07483875586649</c:v>
                </c:pt>
                <c:pt idx="3486">
                  <c:v>163.13701177719625</c:v>
                </c:pt>
                <c:pt idx="3487">
                  <c:v>163.19919066212967</c:v>
                </c:pt>
                <c:pt idx="3488">
                  <c:v>163.26137540953812</c:v>
                </c:pt>
                <c:pt idx="3489">
                  <c:v>163.32356601829318</c:v>
                </c:pt>
                <c:pt idx="3490">
                  <c:v>163.38576248726801</c:v>
                </c:pt>
                <c:pt idx="3491">
                  <c:v>163.44796481533572</c:v>
                </c:pt>
                <c:pt idx="3492">
                  <c:v>163.510173001369</c:v>
                </c:pt>
                <c:pt idx="3493">
                  <c:v>163.57238704424265</c:v>
                </c:pt>
                <c:pt idx="3494">
                  <c:v>163.63460694283123</c:v>
                </c:pt>
                <c:pt idx="3495">
                  <c:v>163.69683269601009</c:v>
                </c:pt>
                <c:pt idx="3496">
                  <c:v>163.75906430265485</c:v>
                </c:pt>
                <c:pt idx="3497">
                  <c:v>163.82130176164179</c:v>
                </c:pt>
                <c:pt idx="3498">
                  <c:v>163.88354507184795</c:v>
                </c:pt>
                <c:pt idx="3499">
                  <c:v>163.94579423215032</c:v>
                </c:pt>
                <c:pt idx="3500">
                  <c:v>164.00804924142733</c:v>
                </c:pt>
                <c:pt idx="3501">
                  <c:v>164.07031009855666</c:v>
                </c:pt>
                <c:pt idx="3502">
                  <c:v>164.1325768024181</c:v>
                </c:pt>
                <c:pt idx="3503">
                  <c:v>164.19484935189064</c:v>
                </c:pt>
                <c:pt idx="3504">
                  <c:v>164.25712774585443</c:v>
                </c:pt>
                <c:pt idx="3505">
                  <c:v>164.31941198319061</c:v>
                </c:pt>
                <c:pt idx="3506">
                  <c:v>164.38170206277906</c:v>
                </c:pt>
                <c:pt idx="3507">
                  <c:v>164.4439979835027</c:v>
                </c:pt>
                <c:pt idx="3508">
                  <c:v>164.50629974424294</c:v>
                </c:pt>
                <c:pt idx="3509">
                  <c:v>164.56860734388297</c:v>
                </c:pt>
                <c:pt idx="3510">
                  <c:v>164.6309207813056</c:v>
                </c:pt>
                <c:pt idx="3511">
                  <c:v>164.69324005539497</c:v>
                </c:pt>
                <c:pt idx="3512">
                  <c:v>164.75556516503485</c:v>
                </c:pt>
                <c:pt idx="3513">
                  <c:v>164.81789610911076</c:v>
                </c:pt>
                <c:pt idx="3514">
                  <c:v>164.88023288650768</c:v>
                </c:pt>
                <c:pt idx="3515">
                  <c:v>164.94257549611177</c:v>
                </c:pt>
                <c:pt idx="3516">
                  <c:v>165.00492393680872</c:v>
                </c:pt>
                <c:pt idx="3517">
                  <c:v>165.06727820748665</c:v>
                </c:pt>
                <c:pt idx="3518">
                  <c:v>165.12963830703217</c:v>
                </c:pt>
                <c:pt idx="3519">
                  <c:v>165.19200423433344</c:v>
                </c:pt>
                <c:pt idx="3520">
                  <c:v>165.25437598827963</c:v>
                </c:pt>
                <c:pt idx="3521">
                  <c:v>165.31675356775884</c:v>
                </c:pt>
                <c:pt idx="3522">
                  <c:v>165.37913697166107</c:v>
                </c:pt>
                <c:pt idx="3523">
                  <c:v>165.4415261988766</c:v>
                </c:pt>
                <c:pt idx="3524">
                  <c:v>165.50392124829594</c:v>
                </c:pt>
                <c:pt idx="3525">
                  <c:v>165.56632211881046</c:v>
                </c:pt>
                <c:pt idx="3526">
                  <c:v>165.62872880931158</c:v>
                </c:pt>
                <c:pt idx="3527">
                  <c:v>165.69114131869176</c:v>
                </c:pt>
                <c:pt idx="3528">
                  <c:v>165.75355964584369</c:v>
                </c:pt>
                <c:pt idx="3529">
                  <c:v>165.81598378966066</c:v>
                </c:pt>
                <c:pt idx="3530">
                  <c:v>165.87841374903664</c:v>
                </c:pt>
                <c:pt idx="3531">
                  <c:v>165.94084952286536</c:v>
                </c:pt>
                <c:pt idx="3532">
                  <c:v>166.00329111004211</c:v>
                </c:pt>
                <c:pt idx="3533">
                  <c:v>166.06573850946216</c:v>
                </c:pt>
                <c:pt idx="3534">
                  <c:v>166.12819172002179</c:v>
                </c:pt>
                <c:pt idx="3535">
                  <c:v>166.19065074061649</c:v>
                </c:pt>
                <c:pt idx="3536">
                  <c:v>166.25311557014413</c:v>
                </c:pt>
                <c:pt idx="3537">
                  <c:v>166.3155862075017</c:v>
                </c:pt>
                <c:pt idx="3538">
                  <c:v>166.37806265158761</c:v>
                </c:pt>
                <c:pt idx="3539">
                  <c:v>166.44054490129972</c:v>
                </c:pt>
                <c:pt idx="3540">
                  <c:v>166.50303295553752</c:v>
                </c:pt>
                <c:pt idx="3541">
                  <c:v>166.56552681320028</c:v>
                </c:pt>
                <c:pt idx="3542">
                  <c:v>166.62802647318833</c:v>
                </c:pt>
                <c:pt idx="3543">
                  <c:v>166.69053193440232</c:v>
                </c:pt>
                <c:pt idx="3544">
                  <c:v>166.75304319574269</c:v>
                </c:pt>
                <c:pt idx="3545">
                  <c:v>166.8155602561117</c:v>
                </c:pt>
                <c:pt idx="3546">
                  <c:v>166.8780831144114</c:v>
                </c:pt>
                <c:pt idx="3547">
                  <c:v>166.94061176954412</c:v>
                </c:pt>
                <c:pt idx="3548">
                  <c:v>167.00314622041324</c:v>
                </c:pt>
                <c:pt idx="3549">
                  <c:v>167.0656864659226</c:v>
                </c:pt>
                <c:pt idx="3550">
                  <c:v>167.12823250497624</c:v>
                </c:pt>
                <c:pt idx="3551">
                  <c:v>167.19078433647854</c:v>
                </c:pt>
                <c:pt idx="3552">
                  <c:v>167.25334195933536</c:v>
                </c:pt>
                <c:pt idx="3553">
                  <c:v>167.31590537245231</c:v>
                </c:pt>
                <c:pt idx="3554">
                  <c:v>167.37847457473509</c:v>
                </c:pt>
                <c:pt idx="3555">
                  <c:v>167.44104956509076</c:v>
                </c:pt>
                <c:pt idx="3556">
                  <c:v>167.50363034242679</c:v>
                </c:pt>
                <c:pt idx="3557">
                  <c:v>167.56621690565132</c:v>
                </c:pt>
                <c:pt idx="3558">
                  <c:v>167.62880925367224</c:v>
                </c:pt>
                <c:pt idx="3559">
                  <c:v>167.69140738539812</c:v>
                </c:pt>
                <c:pt idx="3560">
                  <c:v>167.75401129973883</c:v>
                </c:pt>
                <c:pt idx="3561">
                  <c:v>167.8166209956037</c:v>
                </c:pt>
                <c:pt idx="3562">
                  <c:v>167.87923647190348</c:v>
                </c:pt>
                <c:pt idx="3563">
                  <c:v>167.94185772754878</c:v>
                </c:pt>
                <c:pt idx="3564">
                  <c:v>168.00448476145141</c:v>
                </c:pt>
                <c:pt idx="3565">
                  <c:v>168.06711757252282</c:v>
                </c:pt>
                <c:pt idx="3566">
                  <c:v>168.12975615967568</c:v>
                </c:pt>
                <c:pt idx="3567">
                  <c:v>168.19240052182275</c:v>
                </c:pt>
                <c:pt idx="3568">
                  <c:v>168.25505065787755</c:v>
                </c:pt>
                <c:pt idx="3569">
                  <c:v>168.31770656675397</c:v>
                </c:pt>
                <c:pt idx="3570">
                  <c:v>168.38036824736633</c:v>
                </c:pt>
                <c:pt idx="3571">
                  <c:v>168.44303569862967</c:v>
                </c:pt>
                <c:pt idx="3572">
                  <c:v>168.50570891945938</c:v>
                </c:pt>
                <c:pt idx="3573">
                  <c:v>168.56838790877191</c:v>
                </c:pt>
                <c:pt idx="3574">
                  <c:v>168.63107266548343</c:v>
                </c:pt>
                <c:pt idx="3575">
                  <c:v>168.69376318851076</c:v>
                </c:pt>
                <c:pt idx="3576">
                  <c:v>168.75645947677137</c:v>
                </c:pt>
                <c:pt idx="3577">
                  <c:v>168.81916152918316</c:v>
                </c:pt>
                <c:pt idx="3578">
                  <c:v>168.8818693446652</c:v>
                </c:pt>
                <c:pt idx="3579">
                  <c:v>168.94458292213596</c:v>
                </c:pt>
                <c:pt idx="3580">
                  <c:v>169.00730226051513</c:v>
                </c:pt>
                <c:pt idx="3581">
                  <c:v>169.07002735872251</c:v>
                </c:pt>
                <c:pt idx="3582">
                  <c:v>169.13275821567956</c:v>
                </c:pt>
                <c:pt idx="3583">
                  <c:v>169.19549483030539</c:v>
                </c:pt>
                <c:pt idx="3584">
                  <c:v>169.2582372015236</c:v>
                </c:pt>
                <c:pt idx="3585">
                  <c:v>169.32098532825475</c:v>
                </c:pt>
                <c:pt idx="3586">
                  <c:v>169.38373920942232</c:v>
                </c:pt>
                <c:pt idx="3587">
                  <c:v>169.44649884394889</c:v>
                </c:pt>
                <c:pt idx="3588">
                  <c:v>169.50926423075757</c:v>
                </c:pt>
                <c:pt idx="3589">
                  <c:v>169.57203536877316</c:v>
                </c:pt>
                <c:pt idx="3590">
                  <c:v>169.6348122569201</c:v>
                </c:pt>
                <c:pt idx="3591">
                  <c:v>169.6975948941228</c:v>
                </c:pt>
                <c:pt idx="3592">
                  <c:v>169.76038327930729</c:v>
                </c:pt>
                <c:pt idx="3593">
                  <c:v>169.82317741139954</c:v>
                </c:pt>
                <c:pt idx="3594">
                  <c:v>169.88597728932629</c:v>
                </c:pt>
                <c:pt idx="3595">
                  <c:v>169.94878291201414</c:v>
                </c:pt>
                <c:pt idx="3596">
                  <c:v>170.01159427839079</c:v>
                </c:pt>
                <c:pt idx="3597">
                  <c:v>170.07441138738469</c:v>
                </c:pt>
                <c:pt idx="3598">
                  <c:v>170.13723423792371</c:v>
                </c:pt>
                <c:pt idx="3599">
                  <c:v>170.20006282893701</c:v>
                </c:pt>
                <c:pt idx="3600">
                  <c:v>170.26289715935454</c:v>
                </c:pt>
                <c:pt idx="3601">
                  <c:v>170.3257372281056</c:v>
                </c:pt>
                <c:pt idx="3602">
                  <c:v>170.38858303412167</c:v>
                </c:pt>
                <c:pt idx="3603">
                  <c:v>170.45143457633307</c:v>
                </c:pt>
                <c:pt idx="3604">
                  <c:v>170.51429185367121</c:v>
                </c:pt>
                <c:pt idx="3605">
                  <c:v>170.57715486506839</c:v>
                </c:pt>
                <c:pt idx="3606">
                  <c:v>170.64002360945705</c:v>
                </c:pt>
                <c:pt idx="3607">
                  <c:v>170.70289808577058</c:v>
                </c:pt>
                <c:pt idx="3608">
                  <c:v>170.76577829294206</c:v>
                </c:pt>
                <c:pt idx="3609">
                  <c:v>170.82866422990497</c:v>
                </c:pt>
                <c:pt idx="3610">
                  <c:v>170.89155589559465</c:v>
                </c:pt>
                <c:pt idx="3611">
                  <c:v>170.95445328894581</c:v>
                </c:pt>
                <c:pt idx="3612">
                  <c:v>171.01735640889382</c:v>
                </c:pt>
                <c:pt idx="3613">
                  <c:v>171.08026525437464</c:v>
                </c:pt>
                <c:pt idx="3614">
                  <c:v>171.14317982432476</c:v>
                </c:pt>
                <c:pt idx="3615">
                  <c:v>171.20610011768079</c:v>
                </c:pt>
                <c:pt idx="3616">
                  <c:v>171.26902613338072</c:v>
                </c:pt>
                <c:pt idx="3617">
                  <c:v>171.331957870362</c:v>
                </c:pt>
                <c:pt idx="3618">
                  <c:v>171.39489532756343</c:v>
                </c:pt>
                <c:pt idx="3619">
                  <c:v>171.45783850392385</c:v>
                </c:pt>
                <c:pt idx="3620">
                  <c:v>171.52078739838228</c:v>
                </c:pt>
                <c:pt idx="3621">
                  <c:v>171.58374200987896</c:v>
                </c:pt>
                <c:pt idx="3622">
                  <c:v>171.64670233735399</c:v>
                </c:pt>
                <c:pt idx="3623">
                  <c:v>171.7096683797489</c:v>
                </c:pt>
                <c:pt idx="3624">
                  <c:v>171.77264013600387</c:v>
                </c:pt>
                <c:pt idx="3625">
                  <c:v>171.83561760506186</c:v>
                </c:pt>
                <c:pt idx="3626">
                  <c:v>171.8986007858646</c:v>
                </c:pt>
                <c:pt idx="3627">
                  <c:v>171.96158967735471</c:v>
                </c:pt>
                <c:pt idx="3628">
                  <c:v>172.02458427847623</c:v>
                </c:pt>
                <c:pt idx="3629">
                  <c:v>172.08758458817235</c:v>
                </c:pt>
                <c:pt idx="3630">
                  <c:v>172.15059060538738</c:v>
                </c:pt>
                <c:pt idx="3631">
                  <c:v>172.21360232906667</c:v>
                </c:pt>
                <c:pt idx="3632">
                  <c:v>172.27661975815479</c:v>
                </c:pt>
                <c:pt idx="3633">
                  <c:v>172.33964289159741</c:v>
                </c:pt>
                <c:pt idx="3634">
                  <c:v>172.40267172834103</c:v>
                </c:pt>
                <c:pt idx="3635">
                  <c:v>172.46570626733251</c:v>
                </c:pt>
                <c:pt idx="3636">
                  <c:v>172.52874650751892</c:v>
                </c:pt>
                <c:pt idx="3637">
                  <c:v>172.59179244784781</c:v>
                </c:pt>
                <c:pt idx="3638">
                  <c:v>172.65484408726704</c:v>
                </c:pt>
                <c:pt idx="3639">
                  <c:v>172.7179014247256</c:v>
                </c:pt>
                <c:pt idx="3640">
                  <c:v>172.78096445917294</c:v>
                </c:pt>
                <c:pt idx="3641">
                  <c:v>172.84403318955813</c:v>
                </c:pt>
                <c:pt idx="3642">
                  <c:v>172.90710761483172</c:v>
                </c:pt>
                <c:pt idx="3643">
                  <c:v>172.97018773394333</c:v>
                </c:pt>
                <c:pt idx="3644">
                  <c:v>173.03327354584491</c:v>
                </c:pt>
                <c:pt idx="3645">
                  <c:v>173.09636504948821</c:v>
                </c:pt>
                <c:pt idx="3646">
                  <c:v>173.15946224382392</c:v>
                </c:pt>
                <c:pt idx="3647">
                  <c:v>173.22256512780604</c:v>
                </c:pt>
                <c:pt idx="3648">
                  <c:v>173.28567370038633</c:v>
                </c:pt>
                <c:pt idx="3649">
                  <c:v>173.34878796051916</c:v>
                </c:pt>
                <c:pt idx="3650">
                  <c:v>173.41190790715777</c:v>
                </c:pt>
                <c:pt idx="3651">
                  <c:v>173.47503353925669</c:v>
                </c:pt>
                <c:pt idx="3652">
                  <c:v>173.5381648557709</c:v>
                </c:pt>
                <c:pt idx="3653">
                  <c:v>173.60130185565615</c:v>
                </c:pt>
                <c:pt idx="3654">
                  <c:v>173.66444453786787</c:v>
                </c:pt>
                <c:pt idx="3655">
                  <c:v>173.72759290136219</c:v>
                </c:pt>
                <c:pt idx="3656">
                  <c:v>173.79074694509629</c:v>
                </c:pt>
                <c:pt idx="3657">
                  <c:v>173.85390666802735</c:v>
                </c:pt>
                <c:pt idx="3658">
                  <c:v>173.91707206911266</c:v>
                </c:pt>
                <c:pt idx="3659">
                  <c:v>173.98024314731157</c:v>
                </c:pt>
                <c:pt idx="3660">
                  <c:v>174.04341990158153</c:v>
                </c:pt>
                <c:pt idx="3661">
                  <c:v>174.10660233088225</c:v>
                </c:pt>
                <c:pt idx="3662">
                  <c:v>174.16979043417328</c:v>
                </c:pt>
                <c:pt idx="3663">
                  <c:v>174.232984210415</c:v>
                </c:pt>
                <c:pt idx="3664">
                  <c:v>174.29618365856763</c:v>
                </c:pt>
                <c:pt idx="3665">
                  <c:v>174.3593887775921</c:v>
                </c:pt>
                <c:pt idx="3666">
                  <c:v>174.42259956645074</c:v>
                </c:pt>
                <c:pt idx="3667">
                  <c:v>174.48581602410542</c:v>
                </c:pt>
                <c:pt idx="3668">
                  <c:v>174.54903814951768</c:v>
                </c:pt>
                <c:pt idx="3669">
                  <c:v>174.61226594165151</c:v>
                </c:pt>
                <c:pt idx="3670">
                  <c:v>174.67549939946963</c:v>
                </c:pt>
                <c:pt idx="3671">
                  <c:v>174.73873852193671</c:v>
                </c:pt>
                <c:pt idx="3672">
                  <c:v>174.80198330801636</c:v>
                </c:pt>
                <c:pt idx="3673">
                  <c:v>174.865233756674</c:v>
                </c:pt>
                <c:pt idx="3674">
                  <c:v>174.92848986687454</c:v>
                </c:pt>
                <c:pt idx="3675">
                  <c:v>174.99175163758389</c:v>
                </c:pt>
                <c:pt idx="3676">
                  <c:v>175.05501906776828</c:v>
                </c:pt>
                <c:pt idx="3677">
                  <c:v>175.11829215639494</c:v>
                </c:pt>
                <c:pt idx="3678">
                  <c:v>175.18157090243045</c:v>
                </c:pt>
                <c:pt idx="3679">
                  <c:v>175.24485530484267</c:v>
                </c:pt>
                <c:pt idx="3680">
                  <c:v>175.3081453625995</c:v>
                </c:pt>
                <c:pt idx="3681">
                  <c:v>175.37144107467034</c:v>
                </c:pt>
                <c:pt idx="3682">
                  <c:v>175.4347424400234</c:v>
                </c:pt>
                <c:pt idx="3683">
                  <c:v>175.49804945762835</c:v>
                </c:pt>
                <c:pt idx="3684">
                  <c:v>175.56136212645583</c:v>
                </c:pt>
                <c:pt idx="3685">
                  <c:v>175.62468044547578</c:v>
                </c:pt>
                <c:pt idx="3686">
                  <c:v>175.68800441365906</c:v>
                </c:pt>
                <c:pt idx="3687">
                  <c:v>175.7513340299777</c:v>
                </c:pt>
                <c:pt idx="3688">
                  <c:v>175.81466929340269</c:v>
                </c:pt>
                <c:pt idx="3689">
                  <c:v>175.87801020290723</c:v>
                </c:pt>
                <c:pt idx="3690">
                  <c:v>175.94135675746375</c:v>
                </c:pt>
                <c:pt idx="3691">
                  <c:v>176.00470895604488</c:v>
                </c:pt>
                <c:pt idx="3692">
                  <c:v>176.06806679762576</c:v>
                </c:pt>
                <c:pt idx="3693">
                  <c:v>176.13143028117969</c:v>
                </c:pt>
                <c:pt idx="3694">
                  <c:v>176.19479940568127</c:v>
                </c:pt>
                <c:pt idx="3695">
                  <c:v>176.25817417010612</c:v>
                </c:pt>
                <c:pt idx="3696">
                  <c:v>176.32155457342944</c:v>
                </c:pt>
                <c:pt idx="3697">
                  <c:v>176.38494061462725</c:v>
                </c:pt>
                <c:pt idx="3698">
                  <c:v>176.44833229267638</c:v>
                </c:pt>
                <c:pt idx="3699">
                  <c:v>176.51172960655401</c:v>
                </c:pt>
                <c:pt idx="3700">
                  <c:v>176.57513255523696</c:v>
                </c:pt>
                <c:pt idx="3701">
                  <c:v>176.63854113770338</c:v>
                </c:pt>
                <c:pt idx="3702">
                  <c:v>176.70195535293189</c:v>
                </c:pt>
                <c:pt idx="3703">
                  <c:v>176.7653751999006</c:v>
                </c:pt>
                <c:pt idx="3704">
                  <c:v>176.82880067758992</c:v>
                </c:pt>
                <c:pt idx="3705">
                  <c:v>176.89223178497846</c:v>
                </c:pt>
                <c:pt idx="3706">
                  <c:v>176.95566852104744</c:v>
                </c:pt>
                <c:pt idx="3707">
                  <c:v>177.01911088477692</c:v>
                </c:pt>
                <c:pt idx="3708">
                  <c:v>177.08255887514829</c:v>
                </c:pt>
                <c:pt idx="3709">
                  <c:v>177.14601249114273</c:v>
                </c:pt>
                <c:pt idx="3710">
                  <c:v>177.20947173174298</c:v>
                </c:pt>
                <c:pt idx="3711">
                  <c:v>177.27293659593096</c:v>
                </c:pt>
                <c:pt idx="3712">
                  <c:v>177.33640708268982</c:v>
                </c:pt>
                <c:pt idx="3713">
                  <c:v>177.3998831910028</c:v>
                </c:pt>
                <c:pt idx="3714">
                  <c:v>177.46336491985443</c:v>
                </c:pt>
                <c:pt idx="3715">
                  <c:v>177.52685226822854</c:v>
                </c:pt>
                <c:pt idx="3716">
                  <c:v>177.59034523510968</c:v>
                </c:pt>
                <c:pt idx="3717">
                  <c:v>177.65384381948365</c:v>
                </c:pt>
                <c:pt idx="3718">
                  <c:v>177.71734802033595</c:v>
                </c:pt>
                <c:pt idx="3719">
                  <c:v>177.78085783665259</c:v>
                </c:pt>
                <c:pt idx="3720">
                  <c:v>177.84437326742</c:v>
                </c:pt>
                <c:pt idx="3721">
                  <c:v>177.90789431162605</c:v>
                </c:pt>
                <c:pt idx="3722">
                  <c:v>177.97142096825803</c:v>
                </c:pt>
                <c:pt idx="3723">
                  <c:v>178.03495323630307</c:v>
                </c:pt>
                <c:pt idx="3724">
                  <c:v>178.09849111475052</c:v>
                </c:pt>
                <c:pt idx="3725">
                  <c:v>178.16203460258907</c:v>
                </c:pt>
                <c:pt idx="3726">
                  <c:v>178.22558369880758</c:v>
                </c:pt>
                <c:pt idx="3727">
                  <c:v>178.28913840239673</c:v>
                </c:pt>
                <c:pt idx="3728">
                  <c:v>178.35269871234587</c:v>
                </c:pt>
                <c:pt idx="3729">
                  <c:v>178.41626462764643</c:v>
                </c:pt>
                <c:pt idx="3730">
                  <c:v>178.47983614728881</c:v>
                </c:pt>
                <c:pt idx="3731">
                  <c:v>178.54341327026583</c:v>
                </c:pt>
                <c:pt idx="3732">
                  <c:v>178.60699599556824</c:v>
                </c:pt>
                <c:pt idx="3733">
                  <c:v>178.67058432218926</c:v>
                </c:pt>
                <c:pt idx="3734">
                  <c:v>178.73417824912156</c:v>
                </c:pt>
                <c:pt idx="3735">
                  <c:v>178.79777777535901</c:v>
                </c:pt>
                <c:pt idx="3736">
                  <c:v>178.86138289989495</c:v>
                </c:pt>
                <c:pt idx="3737">
                  <c:v>178.92499362172353</c:v>
                </c:pt>
                <c:pt idx="3738">
                  <c:v>178.98860993984064</c:v>
                </c:pt>
                <c:pt idx="3739">
                  <c:v>179.05223185324033</c:v>
                </c:pt>
                <c:pt idx="3740">
                  <c:v>179.11585936091873</c:v>
                </c:pt>
                <c:pt idx="3741">
                  <c:v>179.17949246187177</c:v>
                </c:pt>
                <c:pt idx="3742">
                  <c:v>179.24313115509648</c:v>
                </c:pt>
                <c:pt idx="3743">
                  <c:v>179.30677543958893</c:v>
                </c:pt>
                <c:pt idx="3744">
                  <c:v>179.37042531434761</c:v>
                </c:pt>
                <c:pt idx="3745">
                  <c:v>179.43408077837006</c:v>
                </c:pt>
                <c:pt idx="3746">
                  <c:v>179.49774183065429</c:v>
                </c:pt>
                <c:pt idx="3747">
                  <c:v>179.56140847019924</c:v>
                </c:pt>
                <c:pt idx="3748">
                  <c:v>179.62508069600466</c:v>
                </c:pt>
                <c:pt idx="3749">
                  <c:v>179.68875850706956</c:v>
                </c:pt>
                <c:pt idx="3750">
                  <c:v>179.75244190239445</c:v>
                </c:pt>
                <c:pt idx="3751">
                  <c:v>179.81613088098007</c:v>
                </c:pt>
                <c:pt idx="3752">
                  <c:v>179.87982544182654</c:v>
                </c:pt>
                <c:pt idx="3753">
                  <c:v>179.94352558393695</c:v>
                </c:pt>
                <c:pt idx="3754">
                  <c:v>180.00723130631144</c:v>
                </c:pt>
                <c:pt idx="3755">
                  <c:v>180.07094260795341</c:v>
                </c:pt>
                <c:pt idx="3756">
                  <c:v>180.13465948786592</c:v>
                </c:pt>
                <c:pt idx="3757">
                  <c:v>180.19838194505135</c:v>
                </c:pt>
                <c:pt idx="3758">
                  <c:v>180.26210997851399</c:v>
                </c:pt>
                <c:pt idx="3759">
                  <c:v>180.32584358725714</c:v>
                </c:pt>
                <c:pt idx="3760">
                  <c:v>180.38958277028664</c:v>
                </c:pt>
                <c:pt idx="3761">
                  <c:v>180.45332752660661</c:v>
                </c:pt>
                <c:pt idx="3762">
                  <c:v>180.51707785522282</c:v>
                </c:pt>
                <c:pt idx="3763">
                  <c:v>180.58083375514153</c:v>
                </c:pt>
                <c:pt idx="3764">
                  <c:v>180.64459522536831</c:v>
                </c:pt>
                <c:pt idx="3765">
                  <c:v>180.70836226491028</c:v>
                </c:pt>
                <c:pt idx="3766">
                  <c:v>180.77213487277444</c:v>
                </c:pt>
                <c:pt idx="3767">
                  <c:v>180.83591304796931</c:v>
                </c:pt>
                <c:pt idx="3768">
                  <c:v>180.89969678950203</c:v>
                </c:pt>
                <c:pt idx="3769">
                  <c:v>180.96348609638184</c:v>
                </c:pt>
                <c:pt idx="3770">
                  <c:v>181.02728096761726</c:v>
                </c:pt>
                <c:pt idx="3771">
                  <c:v>181.09108140221792</c:v>
                </c:pt>
                <c:pt idx="3772">
                  <c:v>181.15488739919374</c:v>
                </c:pt>
                <c:pt idx="3773">
                  <c:v>181.21869895755495</c:v>
                </c:pt>
                <c:pt idx="3774">
                  <c:v>181.28251607631179</c:v>
                </c:pt>
                <c:pt idx="3775">
                  <c:v>181.34633875447653</c:v>
                </c:pt>
                <c:pt idx="3776">
                  <c:v>181.41016699105936</c:v>
                </c:pt>
                <c:pt idx="3777">
                  <c:v>181.47400078507377</c:v>
                </c:pt>
                <c:pt idx="3778">
                  <c:v>181.53784013553155</c:v>
                </c:pt>
                <c:pt idx="3779">
                  <c:v>181.60168504144585</c:v>
                </c:pt>
                <c:pt idx="3780">
                  <c:v>181.66553550182988</c:v>
                </c:pt>
                <c:pt idx="3781">
                  <c:v>181.72939151569713</c:v>
                </c:pt>
                <c:pt idx="3782">
                  <c:v>181.79325308206236</c:v>
                </c:pt>
                <c:pt idx="3783">
                  <c:v>181.85712019994008</c:v>
                </c:pt>
                <c:pt idx="3784">
                  <c:v>181.92099286834531</c:v>
                </c:pt>
                <c:pt idx="3785">
                  <c:v>181.98487108629377</c:v>
                </c:pt>
                <c:pt idx="3786">
                  <c:v>182.04875485280115</c:v>
                </c:pt>
                <c:pt idx="3787">
                  <c:v>182.11264416688428</c:v>
                </c:pt>
                <c:pt idx="3788">
                  <c:v>182.17653902755944</c:v>
                </c:pt>
                <c:pt idx="3789">
                  <c:v>182.24043943384416</c:v>
                </c:pt>
                <c:pt idx="3790">
                  <c:v>182.30434538475663</c:v>
                </c:pt>
                <c:pt idx="3791">
                  <c:v>182.36825687931452</c:v>
                </c:pt>
                <c:pt idx="3792">
                  <c:v>182.4321739165365</c:v>
                </c:pt>
                <c:pt idx="3793">
                  <c:v>182.49609649544146</c:v>
                </c:pt>
                <c:pt idx="3794">
                  <c:v>182.56002461504846</c:v>
                </c:pt>
                <c:pt idx="3795">
                  <c:v>182.62395827437837</c:v>
                </c:pt>
                <c:pt idx="3796">
                  <c:v>182.68789747245083</c:v>
                </c:pt>
                <c:pt idx="3797">
                  <c:v>182.75184220828709</c:v>
                </c:pt>
                <c:pt idx="3798">
                  <c:v>182.8157924809077</c:v>
                </c:pt>
                <c:pt idx="3799">
                  <c:v>182.87974828933449</c:v>
                </c:pt>
                <c:pt idx="3800">
                  <c:v>182.94370963258959</c:v>
                </c:pt>
                <c:pt idx="3801">
                  <c:v>183.00767650969533</c:v>
                </c:pt>
                <c:pt idx="3802">
                  <c:v>183.07164891967477</c:v>
                </c:pt>
                <c:pt idx="3803">
                  <c:v>183.13562686155086</c:v>
                </c:pt>
                <c:pt idx="3804">
                  <c:v>183.19961033434799</c:v>
                </c:pt>
                <c:pt idx="3805">
                  <c:v>183.26359933708974</c:v>
                </c:pt>
                <c:pt idx="3806">
                  <c:v>183.32759386880096</c:v>
                </c:pt>
                <c:pt idx="3807">
                  <c:v>183.39159392850695</c:v>
                </c:pt>
                <c:pt idx="3808">
                  <c:v>183.45559951523242</c:v>
                </c:pt>
                <c:pt idx="3809">
                  <c:v>183.51961062800405</c:v>
                </c:pt>
                <c:pt idx="3810">
                  <c:v>183.58362726584772</c:v>
                </c:pt>
                <c:pt idx="3811">
                  <c:v>183.64764942779047</c:v>
                </c:pt>
                <c:pt idx="3812">
                  <c:v>183.71167711285918</c:v>
                </c:pt>
                <c:pt idx="3813">
                  <c:v>183.77571032008129</c:v>
                </c:pt>
                <c:pt idx="3814">
                  <c:v>183.83974904848543</c:v>
                </c:pt>
                <c:pt idx="3815">
                  <c:v>183.90379329709967</c:v>
                </c:pt>
                <c:pt idx="3816">
                  <c:v>183.96784306495292</c:v>
                </c:pt>
                <c:pt idx="3817">
                  <c:v>184.03189835107429</c:v>
                </c:pt>
                <c:pt idx="3818">
                  <c:v>184.09595915449395</c:v>
                </c:pt>
                <c:pt idx="3819">
                  <c:v>184.16002547424168</c:v>
                </c:pt>
                <c:pt idx="3820">
                  <c:v>184.22409730934854</c:v>
                </c:pt>
                <c:pt idx="3821">
                  <c:v>184.28817465884484</c:v>
                </c:pt>
                <c:pt idx="3822">
                  <c:v>184.3522575217626</c:v>
                </c:pt>
                <c:pt idx="3823">
                  <c:v>184.41634589713303</c:v>
                </c:pt>
                <c:pt idx="3824">
                  <c:v>184.48043978398931</c:v>
                </c:pt>
                <c:pt idx="3825">
                  <c:v>184.54453918136318</c:v>
                </c:pt>
                <c:pt idx="3826">
                  <c:v>184.60864408828769</c:v>
                </c:pt>
                <c:pt idx="3827">
                  <c:v>184.67275450379768</c:v>
                </c:pt>
                <c:pt idx="3828">
                  <c:v>184.73687042692606</c:v>
                </c:pt>
                <c:pt idx="3829">
                  <c:v>184.80099185670713</c:v>
                </c:pt>
                <c:pt idx="3830">
                  <c:v>184.86511879217622</c:v>
                </c:pt>
                <c:pt idx="3831">
                  <c:v>184.9292512323687</c:v>
                </c:pt>
                <c:pt idx="3832">
                  <c:v>184.99338917631937</c:v>
                </c:pt>
                <c:pt idx="3833">
                  <c:v>185.05753262306496</c:v>
                </c:pt>
                <c:pt idx="3834">
                  <c:v>185.12168157164166</c:v>
                </c:pt>
                <c:pt idx="3835">
                  <c:v>185.1858360210866</c:v>
                </c:pt>
                <c:pt idx="3836">
                  <c:v>185.24999597043697</c:v>
                </c:pt>
                <c:pt idx="3837">
                  <c:v>185.31416141873027</c:v>
                </c:pt>
                <c:pt idx="3838">
                  <c:v>185.37833236500526</c:v>
                </c:pt>
                <c:pt idx="3839">
                  <c:v>185.44250880830012</c:v>
                </c:pt>
                <c:pt idx="3840">
                  <c:v>185.50669074765398</c:v>
                </c:pt>
                <c:pt idx="3841">
                  <c:v>185.5708781821059</c:v>
                </c:pt>
                <c:pt idx="3842">
                  <c:v>185.63507111069626</c:v>
                </c:pt>
                <c:pt idx="3843">
                  <c:v>185.69926953246505</c:v>
                </c:pt>
                <c:pt idx="3844">
                  <c:v>185.76347344645291</c:v>
                </c:pt>
                <c:pt idx="3845">
                  <c:v>185.82768285170138</c:v>
                </c:pt>
                <c:pt idx="3846">
                  <c:v>185.89189774725094</c:v>
                </c:pt>
                <c:pt idx="3847">
                  <c:v>185.95611813214433</c:v>
                </c:pt>
                <c:pt idx="3848">
                  <c:v>186.02034400542388</c:v>
                </c:pt>
                <c:pt idx="3849">
                  <c:v>186.08457536613184</c:v>
                </c:pt>
                <c:pt idx="3850">
                  <c:v>186.14881221331203</c:v>
                </c:pt>
                <c:pt idx="3851">
                  <c:v>186.21305454600773</c:v>
                </c:pt>
                <c:pt idx="3852">
                  <c:v>186.27730236326261</c:v>
                </c:pt>
                <c:pt idx="3853">
                  <c:v>186.34155566412144</c:v>
                </c:pt>
                <c:pt idx="3854">
                  <c:v>186.40581444762893</c:v>
                </c:pt>
                <c:pt idx="3855">
                  <c:v>186.4700787128306</c:v>
                </c:pt>
                <c:pt idx="3856">
                  <c:v>186.53434845877149</c:v>
                </c:pt>
                <c:pt idx="3857">
                  <c:v>186.59862368449851</c:v>
                </c:pt>
                <c:pt idx="3858">
                  <c:v>186.66290438905813</c:v>
                </c:pt>
                <c:pt idx="3859">
                  <c:v>186.72719057149592</c:v>
                </c:pt>
                <c:pt idx="3860">
                  <c:v>186.79148223086068</c:v>
                </c:pt>
                <c:pt idx="3861">
                  <c:v>186.85577936619924</c:v>
                </c:pt>
                <c:pt idx="3862">
                  <c:v>186.92008197656006</c:v>
                </c:pt>
                <c:pt idx="3863">
                  <c:v>186.98439006099133</c:v>
                </c:pt>
                <c:pt idx="3864">
                  <c:v>187.04870361854304</c:v>
                </c:pt>
                <c:pt idx="3865">
                  <c:v>187.11302264826369</c:v>
                </c:pt>
                <c:pt idx="3866">
                  <c:v>187.17734714920314</c:v>
                </c:pt>
                <c:pt idx="3867">
                  <c:v>187.24167712041111</c:v>
                </c:pt>
                <c:pt idx="3868">
                  <c:v>187.30601256093937</c:v>
                </c:pt>
                <c:pt idx="3869">
                  <c:v>187.37035346983853</c:v>
                </c:pt>
                <c:pt idx="3870">
                  <c:v>187.43469984615953</c:v>
                </c:pt>
                <c:pt idx="3871">
                  <c:v>187.49905168895415</c:v>
                </c:pt>
                <c:pt idx="3872">
                  <c:v>187.56340899727547</c:v>
                </c:pt>
                <c:pt idx="3873">
                  <c:v>187.6277717701754</c:v>
                </c:pt>
                <c:pt idx="3874">
                  <c:v>187.69214000670758</c:v>
                </c:pt>
                <c:pt idx="3875">
                  <c:v>187.75651370592428</c:v>
                </c:pt>
                <c:pt idx="3876">
                  <c:v>187.82089286688088</c:v>
                </c:pt>
                <c:pt idx="3877">
                  <c:v>187.88527748863117</c:v>
                </c:pt>
                <c:pt idx="3878">
                  <c:v>187.94966757022891</c:v>
                </c:pt>
                <c:pt idx="3879">
                  <c:v>188.01406311073055</c:v>
                </c:pt>
                <c:pt idx="3880">
                  <c:v>188.07846410919061</c:v>
                </c:pt>
                <c:pt idx="3881">
                  <c:v>188.14287056466594</c:v>
                </c:pt>
                <c:pt idx="3882">
                  <c:v>188.20728247621165</c:v>
                </c:pt>
                <c:pt idx="3883">
                  <c:v>188.27169984288528</c:v>
                </c:pt>
                <c:pt idx="3884">
                  <c:v>188.33612266374436</c:v>
                </c:pt>
                <c:pt idx="3885">
                  <c:v>188.40055093784531</c:v>
                </c:pt>
                <c:pt idx="3886">
                  <c:v>188.4649846642466</c:v>
                </c:pt>
                <c:pt idx="3887">
                  <c:v>188.52942384200702</c:v>
                </c:pt>
                <c:pt idx="3888">
                  <c:v>188.59386847018462</c:v>
                </c:pt>
                <c:pt idx="3889">
                  <c:v>188.65831854783869</c:v>
                </c:pt>
                <c:pt idx="3890">
                  <c:v>188.72277407402919</c:v>
                </c:pt>
                <c:pt idx="3891">
                  <c:v>188.78723504781573</c:v>
                </c:pt>
                <c:pt idx="3892">
                  <c:v>188.8517014682588</c:v>
                </c:pt>
                <c:pt idx="3893">
                  <c:v>188.9161733344188</c:v>
                </c:pt>
                <c:pt idx="3894">
                  <c:v>188.98065064535774</c:v>
                </c:pt>
                <c:pt idx="3895">
                  <c:v>189.04513340013654</c:v>
                </c:pt>
                <c:pt idx="3896">
                  <c:v>189.10962159781741</c:v>
                </c:pt>
                <c:pt idx="3897">
                  <c:v>189.17411523746267</c:v>
                </c:pt>
                <c:pt idx="3898">
                  <c:v>189.23861431813503</c:v>
                </c:pt>
                <c:pt idx="3899">
                  <c:v>189.3031188388976</c:v>
                </c:pt>
                <c:pt idx="3900">
                  <c:v>189.36762879881445</c:v>
                </c:pt>
                <c:pt idx="3901">
                  <c:v>189.43214419694885</c:v>
                </c:pt>
                <c:pt idx="3902">
                  <c:v>189.49666503236591</c:v>
                </c:pt>
                <c:pt idx="3903">
                  <c:v>189.56119130412992</c:v>
                </c:pt>
                <c:pt idx="3904">
                  <c:v>189.62572301130609</c:v>
                </c:pt>
                <c:pt idx="3905">
                  <c:v>189.69026015296041</c:v>
                </c:pt>
                <c:pt idx="3906">
                  <c:v>189.75480272815869</c:v>
                </c:pt>
                <c:pt idx="3907">
                  <c:v>189.81935073596733</c:v>
                </c:pt>
                <c:pt idx="3908">
                  <c:v>189.88390417545247</c:v>
                </c:pt>
                <c:pt idx="3909">
                  <c:v>189.94846304568208</c:v>
                </c:pt>
                <c:pt idx="3910">
                  <c:v>190.01302734572363</c:v>
                </c:pt>
                <c:pt idx="3911">
                  <c:v>190.07759707464501</c:v>
                </c:pt>
                <c:pt idx="3912">
                  <c:v>190.14217223151465</c:v>
                </c:pt>
                <c:pt idx="3913">
                  <c:v>190.2067528154011</c:v>
                </c:pt>
                <c:pt idx="3914">
                  <c:v>190.2713388253739</c:v>
                </c:pt>
                <c:pt idx="3915">
                  <c:v>190.33593026050252</c:v>
                </c:pt>
                <c:pt idx="3916">
                  <c:v>190.40052711985646</c:v>
                </c:pt>
                <c:pt idx="3917">
                  <c:v>190.46512940250659</c:v>
                </c:pt>
                <c:pt idx="3918">
                  <c:v>190.52973710752369</c:v>
                </c:pt>
                <c:pt idx="3919">
                  <c:v>190.59435023397913</c:v>
                </c:pt>
                <c:pt idx="3920">
                  <c:v>190.65896878094381</c:v>
                </c:pt>
                <c:pt idx="3921">
                  <c:v>190.72359274748993</c:v>
                </c:pt>
                <c:pt idx="3922">
                  <c:v>190.78822213268981</c:v>
                </c:pt>
                <c:pt idx="3923">
                  <c:v>190.85285693561684</c:v>
                </c:pt>
                <c:pt idx="3924">
                  <c:v>190.91749715534309</c:v>
                </c:pt>
                <c:pt idx="3925">
                  <c:v>190.98214279094302</c:v>
                </c:pt>
                <c:pt idx="3926">
                  <c:v>191.04679384149043</c:v>
                </c:pt>
                <c:pt idx="3927">
                  <c:v>191.11145030605886</c:v>
                </c:pt>
                <c:pt idx="3928">
                  <c:v>191.17611218372386</c:v>
                </c:pt>
                <c:pt idx="3929">
                  <c:v>191.24077947356028</c:v>
                </c:pt>
                <c:pt idx="3930">
                  <c:v>191.30545217464336</c:v>
                </c:pt>
                <c:pt idx="3931">
                  <c:v>191.37013028604969</c:v>
                </c:pt>
                <c:pt idx="3932">
                  <c:v>191.43481380685446</c:v>
                </c:pt>
                <c:pt idx="3933">
                  <c:v>191.49950273613558</c:v>
                </c:pt>
                <c:pt idx="3934">
                  <c:v>191.56419707296885</c:v>
                </c:pt>
                <c:pt idx="3935">
                  <c:v>191.62889681643321</c:v>
                </c:pt>
                <c:pt idx="3936">
                  <c:v>191.69360196560501</c:v>
                </c:pt>
                <c:pt idx="3937">
                  <c:v>191.75831251956379</c:v>
                </c:pt>
                <c:pt idx="3938">
                  <c:v>191.82302847738754</c:v>
                </c:pt>
                <c:pt idx="3939">
                  <c:v>191.88774983815563</c:v>
                </c:pt>
                <c:pt idx="3940">
                  <c:v>191.9524766009466</c:v>
                </c:pt>
                <c:pt idx="3941">
                  <c:v>192.01720876484143</c:v>
                </c:pt>
                <c:pt idx="3942">
                  <c:v>192.08194632891988</c:v>
                </c:pt>
                <c:pt idx="3943">
                  <c:v>192.14668929226201</c:v>
                </c:pt>
                <c:pt idx="3944">
                  <c:v>192.21143765394945</c:v>
                </c:pt>
                <c:pt idx="3945">
                  <c:v>192.27619141306346</c:v>
                </c:pt>
                <c:pt idx="3946">
                  <c:v>192.34095056868614</c:v>
                </c:pt>
                <c:pt idx="3947">
                  <c:v>192.40571511989847</c:v>
                </c:pt>
                <c:pt idx="3948">
                  <c:v>192.47048506578449</c:v>
                </c:pt>
                <c:pt idx="3949">
                  <c:v>192.53526040542582</c:v>
                </c:pt>
                <c:pt idx="3950">
                  <c:v>192.6000411379066</c:v>
                </c:pt>
                <c:pt idx="3951">
                  <c:v>192.66482726230993</c:v>
                </c:pt>
                <c:pt idx="3952">
                  <c:v>192.72961877772065</c:v>
                </c:pt>
                <c:pt idx="3953">
                  <c:v>192.79441568322264</c:v>
                </c:pt>
                <c:pt idx="3954">
                  <c:v>192.85921797790164</c:v>
                </c:pt>
                <c:pt idx="3955">
                  <c:v>192.92402566084164</c:v>
                </c:pt>
                <c:pt idx="3956">
                  <c:v>192.98883873112874</c:v>
                </c:pt>
                <c:pt idx="3957">
                  <c:v>193.05365718784927</c:v>
                </c:pt>
                <c:pt idx="3958">
                  <c:v>193.11848103008964</c:v>
                </c:pt>
                <c:pt idx="3959">
                  <c:v>193.18331025693612</c:v>
                </c:pt>
                <c:pt idx="3960">
                  <c:v>193.24814486747684</c:v>
                </c:pt>
                <c:pt idx="3961">
                  <c:v>193.31298486079828</c:v>
                </c:pt>
                <c:pt idx="3962">
                  <c:v>193.37783023598882</c:v>
                </c:pt>
                <c:pt idx="3963">
                  <c:v>193.44268099213724</c:v>
                </c:pt>
                <c:pt idx="3964">
                  <c:v>193.50753712833219</c:v>
                </c:pt>
                <c:pt idx="3965">
                  <c:v>193.57239864366198</c:v>
                </c:pt>
                <c:pt idx="3966">
                  <c:v>193.63726553721645</c:v>
                </c:pt>
                <c:pt idx="3967">
                  <c:v>193.70213780808587</c:v>
                </c:pt>
                <c:pt idx="3968">
                  <c:v>193.76701545536054</c:v>
                </c:pt>
                <c:pt idx="3969">
                  <c:v>193.83189847813063</c:v>
                </c:pt>
                <c:pt idx="3970">
                  <c:v>193.89678687548687</c:v>
                </c:pt>
                <c:pt idx="3971">
                  <c:v>193.96168064652161</c:v>
                </c:pt>
                <c:pt idx="3972">
                  <c:v>194.02657979032648</c:v>
                </c:pt>
                <c:pt idx="3973">
                  <c:v>194.09148430599288</c:v>
                </c:pt>
                <c:pt idx="3974">
                  <c:v>194.15639419261419</c:v>
                </c:pt>
                <c:pt idx="3975">
                  <c:v>194.22130944928293</c:v>
                </c:pt>
                <c:pt idx="3976">
                  <c:v>194.28623007509233</c:v>
                </c:pt>
                <c:pt idx="3977">
                  <c:v>194.35115606913593</c:v>
                </c:pt>
                <c:pt idx="3978">
                  <c:v>194.41608743050867</c:v>
                </c:pt>
                <c:pt idx="3979">
                  <c:v>194.48102415830382</c:v>
                </c:pt>
                <c:pt idx="3980">
                  <c:v>194.54596625161707</c:v>
                </c:pt>
                <c:pt idx="3981">
                  <c:v>194.61091370954341</c:v>
                </c:pt>
                <c:pt idx="3982">
                  <c:v>194.67586653117883</c:v>
                </c:pt>
                <c:pt idx="3983">
                  <c:v>194.74082471561863</c:v>
                </c:pt>
                <c:pt idx="3984">
                  <c:v>194.80578826195946</c:v>
                </c:pt>
                <c:pt idx="3985">
                  <c:v>194.87075716929837</c:v>
                </c:pt>
                <c:pt idx="3986">
                  <c:v>194.93573143673123</c:v>
                </c:pt>
                <c:pt idx="3987">
                  <c:v>195.00071106335736</c:v>
                </c:pt>
                <c:pt idx="3988">
                  <c:v>195.06569604827368</c:v>
                </c:pt>
                <c:pt idx="3989">
                  <c:v>195.13068639057761</c:v>
                </c:pt>
                <c:pt idx="3990">
                  <c:v>195.19568208936946</c:v>
                </c:pt>
                <c:pt idx="3991">
                  <c:v>195.26068314374723</c:v>
                </c:pt>
                <c:pt idx="3992">
                  <c:v>195.32568955281067</c:v>
                </c:pt>
                <c:pt idx="3993">
                  <c:v>195.39070131565904</c:v>
                </c:pt>
                <c:pt idx="3994">
                  <c:v>195.45571843139302</c:v>
                </c:pt>
                <c:pt idx="3995">
                  <c:v>195.52074089911272</c:v>
                </c:pt>
                <c:pt idx="3996">
                  <c:v>195.58576871791922</c:v>
                </c:pt>
                <c:pt idx="3997">
                  <c:v>195.65080188691428</c:v>
                </c:pt>
                <c:pt idx="3998">
                  <c:v>195.71584040519804</c:v>
                </c:pt>
                <c:pt idx="3999">
                  <c:v>195.78088427187478</c:v>
                </c:pt>
                <c:pt idx="4000">
                  <c:v>195.84593348604474</c:v>
                </c:pt>
                <c:pt idx="4001">
                  <c:v>195.91098804681195</c:v>
                </c:pt>
                <c:pt idx="4002">
                  <c:v>195.97604795327848</c:v>
                </c:pt>
                <c:pt idx="4003">
                  <c:v>196.04111320454908</c:v>
                </c:pt>
                <c:pt idx="4004">
                  <c:v>196.10618379972732</c:v>
                </c:pt>
                <c:pt idx="4005">
                  <c:v>196.1712597379169</c:v>
                </c:pt>
                <c:pt idx="4006">
                  <c:v>196.23634101822319</c:v>
                </c:pt>
                <c:pt idx="4007">
                  <c:v>196.30142763975024</c:v>
                </c:pt>
                <c:pt idx="4008">
                  <c:v>196.36651960160441</c:v>
                </c:pt>
                <c:pt idx="4009">
                  <c:v>196.43161690289051</c:v>
                </c:pt>
                <c:pt idx="4010">
                  <c:v>196.49671954271591</c:v>
                </c:pt>
                <c:pt idx="4011">
                  <c:v>196.56182752018603</c:v>
                </c:pt>
                <c:pt idx="4012">
                  <c:v>196.62694083440786</c:v>
                </c:pt>
                <c:pt idx="4013">
                  <c:v>196.69205948448925</c:v>
                </c:pt>
                <c:pt idx="4014">
                  <c:v>196.75718346953738</c:v>
                </c:pt>
                <c:pt idx="4015">
                  <c:v>196.82231278866075</c:v>
                </c:pt>
                <c:pt idx="4016">
                  <c:v>196.88744744096715</c:v>
                </c:pt>
                <c:pt idx="4017">
                  <c:v>196.95258742556493</c:v>
                </c:pt>
                <c:pt idx="4018">
                  <c:v>197.0177327415642</c:v>
                </c:pt>
                <c:pt idx="4019">
                  <c:v>197.0828833880739</c:v>
                </c:pt>
                <c:pt idx="4020">
                  <c:v>197.14803936420361</c:v>
                </c:pt>
                <c:pt idx="4021">
                  <c:v>197.21320066906381</c:v>
                </c:pt>
                <c:pt idx="4022">
                  <c:v>197.27836730176577</c:v>
                </c:pt>
                <c:pt idx="4023">
                  <c:v>197.34353926141932</c:v>
                </c:pt>
                <c:pt idx="4024">
                  <c:v>197.40871654713661</c:v>
                </c:pt>
                <c:pt idx="4025">
                  <c:v>197.4738991580287</c:v>
                </c:pt>
                <c:pt idx="4026">
                  <c:v>197.53908709320851</c:v>
                </c:pt>
                <c:pt idx="4027">
                  <c:v>197.6042803517868</c:v>
                </c:pt>
                <c:pt idx="4028">
                  <c:v>197.66947893287841</c:v>
                </c:pt>
                <c:pt idx="4029">
                  <c:v>197.73468283559524</c:v>
                </c:pt>
                <c:pt idx="4030">
                  <c:v>197.79989205905147</c:v>
                </c:pt>
                <c:pt idx="4031">
                  <c:v>197.86510660236013</c:v>
                </c:pt>
                <c:pt idx="4032">
                  <c:v>197.93032646463615</c:v>
                </c:pt>
                <c:pt idx="4033">
                  <c:v>197.99555164499432</c:v>
                </c:pt>
                <c:pt idx="4034">
                  <c:v>198.06078214254961</c:v>
                </c:pt>
                <c:pt idx="4035">
                  <c:v>198.1260179564168</c:v>
                </c:pt>
                <c:pt idx="4036">
                  <c:v>198.19125908571189</c:v>
                </c:pt>
                <c:pt idx="4037">
                  <c:v>198.25650552955111</c:v>
                </c:pt>
                <c:pt idx="4038">
                  <c:v>198.32175728705073</c:v>
                </c:pt>
                <c:pt idx="4039">
                  <c:v>198.38701435732767</c:v>
                </c:pt>
                <c:pt idx="4040">
                  <c:v>198.45227673949952</c:v>
                </c:pt>
                <c:pt idx="4041">
                  <c:v>198.51754443268354</c:v>
                </c:pt>
                <c:pt idx="4042">
                  <c:v>198.58281743599787</c:v>
                </c:pt>
                <c:pt idx="4043">
                  <c:v>198.64809574856002</c:v>
                </c:pt>
                <c:pt idx="4044">
                  <c:v>198.71337936948919</c:v>
                </c:pt>
                <c:pt idx="4045">
                  <c:v>198.77866829790483</c:v>
                </c:pt>
                <c:pt idx="4046">
                  <c:v>198.84396253292559</c:v>
                </c:pt>
                <c:pt idx="4047">
                  <c:v>198.9092620736719</c:v>
                </c:pt>
                <c:pt idx="4048">
                  <c:v>198.97456691926297</c:v>
                </c:pt>
                <c:pt idx="4049">
                  <c:v>199.03987706882009</c:v>
                </c:pt>
                <c:pt idx="4050">
                  <c:v>199.10519252146341</c:v>
                </c:pt>
                <c:pt idx="4051">
                  <c:v>199.17051327631498</c:v>
                </c:pt>
                <c:pt idx="4052">
                  <c:v>199.23583933249549</c:v>
                </c:pt>
                <c:pt idx="4053">
                  <c:v>199.3011706891279</c:v>
                </c:pt>
                <c:pt idx="4054">
                  <c:v>199.3665073453333</c:v>
                </c:pt>
                <c:pt idx="4055">
                  <c:v>199.43184930023511</c:v>
                </c:pt>
                <c:pt idx="4056">
                  <c:v>199.49719655295638</c:v>
                </c:pt>
                <c:pt idx="4057">
                  <c:v>199.56254910262021</c:v>
                </c:pt>
                <c:pt idx="4058">
                  <c:v>199.62790694835033</c:v>
                </c:pt>
                <c:pt idx="4059">
                  <c:v>199.6932700892711</c:v>
                </c:pt>
                <c:pt idx="4060">
                  <c:v>199.7586385245063</c:v>
                </c:pt>
                <c:pt idx="4061">
                  <c:v>199.82401225318091</c:v>
                </c:pt>
                <c:pt idx="4062">
                  <c:v>199.88939127442094</c:v>
                </c:pt>
                <c:pt idx="4063">
                  <c:v>199.95477558735183</c:v>
                </c:pt>
                <c:pt idx="4064">
                  <c:v>200.02016519109804</c:v>
                </c:pt>
                <c:pt idx="4065">
                  <c:v>200.08556008478715</c:v>
                </c:pt>
                <c:pt idx="4066">
                  <c:v>200.15096026754614</c:v>
                </c:pt>
                <c:pt idx="4067">
                  <c:v>200.21636573850068</c:v>
                </c:pt>
                <c:pt idx="4068">
                  <c:v>200.28177649677846</c:v>
                </c:pt>
                <c:pt idx="4069">
                  <c:v>200.34719254150764</c:v>
                </c:pt>
                <c:pt idx="4070">
                  <c:v>200.41261387181612</c:v>
                </c:pt>
                <c:pt idx="4071">
                  <c:v>200.47804048683233</c:v>
                </c:pt>
                <c:pt idx="4072">
                  <c:v>200.54347238568482</c:v>
                </c:pt>
                <c:pt idx="4073">
                  <c:v>200.60890956750222</c:v>
                </c:pt>
                <c:pt idx="4074">
                  <c:v>200.67435203141551</c:v>
                </c:pt>
                <c:pt idx="4075">
                  <c:v>200.73979977655316</c:v>
                </c:pt>
                <c:pt idx="4076">
                  <c:v>200.80525280204597</c:v>
                </c:pt>
                <c:pt idx="4077">
                  <c:v>200.87071110702405</c:v>
                </c:pt>
                <c:pt idx="4078">
                  <c:v>200.93617469061948</c:v>
                </c:pt>
                <c:pt idx="4079">
                  <c:v>201.00164355196185</c:v>
                </c:pt>
                <c:pt idx="4080">
                  <c:v>201.06711769018372</c:v>
                </c:pt>
                <c:pt idx="4081">
                  <c:v>201.13259710441696</c:v>
                </c:pt>
                <c:pt idx="4082">
                  <c:v>201.19808179379353</c:v>
                </c:pt>
                <c:pt idx="4083">
                  <c:v>201.26357175744661</c:v>
                </c:pt>
                <c:pt idx="4084">
                  <c:v>201.32906699450925</c:v>
                </c:pt>
                <c:pt idx="4085">
                  <c:v>201.39456750411509</c:v>
                </c:pt>
                <c:pt idx="4086">
                  <c:v>201.46007328539659</c:v>
                </c:pt>
                <c:pt idx="4087">
                  <c:v>201.52558433748925</c:v>
                </c:pt>
                <c:pt idx="4088">
                  <c:v>201.59110065952632</c:v>
                </c:pt>
                <c:pt idx="4089">
                  <c:v>201.65662225064403</c:v>
                </c:pt>
                <c:pt idx="4090">
                  <c:v>201.72214910997644</c:v>
                </c:pt>
                <c:pt idx="4091">
                  <c:v>201.78768123665975</c:v>
                </c:pt>
                <c:pt idx="4092">
                  <c:v>201.8532186298288</c:v>
                </c:pt>
                <c:pt idx="4093">
                  <c:v>201.91876128862125</c:v>
                </c:pt>
                <c:pt idx="4094">
                  <c:v>201.98430921217223</c:v>
                </c:pt>
                <c:pt idx="4095">
                  <c:v>202.04986239961977</c:v>
                </c:pt>
                <c:pt idx="4096">
                  <c:v>202.11542085010078</c:v>
                </c:pt>
                <c:pt idx="4097">
                  <c:v>202.18098456275254</c:v>
                </c:pt>
                <c:pt idx="4098">
                  <c:v>202.24655353671363</c:v>
                </c:pt>
                <c:pt idx="4099">
                  <c:v>202.31212777112202</c:v>
                </c:pt>
                <c:pt idx="4100">
                  <c:v>202.37770726511667</c:v>
                </c:pt>
                <c:pt idx="4101">
                  <c:v>202.44329201783603</c:v>
                </c:pt>
                <c:pt idx="4102">
                  <c:v>202.50888202842046</c:v>
                </c:pt>
                <c:pt idx="4103">
                  <c:v>202.57447729600867</c:v>
                </c:pt>
                <c:pt idx="4104">
                  <c:v>202.64007781974161</c:v>
                </c:pt>
                <c:pt idx="4105">
                  <c:v>202.70568359875895</c:v>
                </c:pt>
                <c:pt idx="4106">
                  <c:v>202.77129463220211</c:v>
                </c:pt>
                <c:pt idx="4107">
                  <c:v>202.83691091921145</c:v>
                </c:pt>
                <c:pt idx="4108">
                  <c:v>202.90253245892964</c:v>
                </c:pt>
                <c:pt idx="4109">
                  <c:v>202.96815925049748</c:v>
                </c:pt>
                <c:pt idx="4110">
                  <c:v>203.0337912930575</c:v>
                </c:pt>
                <c:pt idx="4111">
                  <c:v>203.09942858575252</c:v>
                </c:pt>
                <c:pt idx="4112">
                  <c:v>203.16507112772513</c:v>
                </c:pt>
                <c:pt idx="4113">
                  <c:v>203.23071891811864</c:v>
                </c:pt>
                <c:pt idx="4114">
                  <c:v>203.2963719560762</c:v>
                </c:pt>
                <c:pt idx="4115">
                  <c:v>203.36203024074257</c:v>
                </c:pt>
                <c:pt idx="4116">
                  <c:v>203.42769377126106</c:v>
                </c:pt>
                <c:pt idx="4117">
                  <c:v>203.49336254677721</c:v>
                </c:pt>
                <c:pt idx="4118">
                  <c:v>203.55903656643582</c:v>
                </c:pt>
                <c:pt idx="4119">
                  <c:v>203.62471582938187</c:v>
                </c:pt>
                <c:pt idx="4120">
                  <c:v>203.69040033476082</c:v>
                </c:pt>
                <c:pt idx="4121">
                  <c:v>203.75609008171952</c:v>
                </c:pt>
                <c:pt idx="4122">
                  <c:v>203.82178506940315</c:v>
                </c:pt>
                <c:pt idx="4123">
                  <c:v>203.88748529695923</c:v>
                </c:pt>
                <c:pt idx="4124">
                  <c:v>203.95319076353513</c:v>
                </c:pt>
                <c:pt idx="4125">
                  <c:v>204.01890146827768</c:v>
                </c:pt>
                <c:pt idx="4126">
                  <c:v>204.08461741033454</c:v>
                </c:pt>
                <c:pt idx="4127">
                  <c:v>204.15033858885397</c:v>
                </c:pt>
                <c:pt idx="4128">
                  <c:v>204.21606500298432</c:v>
                </c:pt>
                <c:pt idx="4129">
                  <c:v>204.28179665187452</c:v>
                </c:pt>
                <c:pt idx="4130">
                  <c:v>204.34753353467357</c:v>
                </c:pt>
                <c:pt idx="4131">
                  <c:v>204.41327565053106</c:v>
                </c:pt>
                <c:pt idx="4132">
                  <c:v>204.47902299859663</c:v>
                </c:pt>
                <c:pt idx="4133">
                  <c:v>204.54477557802042</c:v>
                </c:pt>
                <c:pt idx="4134">
                  <c:v>204.61053338795352</c:v>
                </c:pt>
                <c:pt idx="4135">
                  <c:v>204.67629642754588</c:v>
                </c:pt>
                <c:pt idx="4136">
                  <c:v>204.74206469594915</c:v>
                </c:pt>
                <c:pt idx="4137">
                  <c:v>204.80783819231468</c:v>
                </c:pt>
                <c:pt idx="4138">
                  <c:v>204.87361691579429</c:v>
                </c:pt>
                <c:pt idx="4139">
                  <c:v>204.9394008655409</c:v>
                </c:pt>
                <c:pt idx="4140">
                  <c:v>205.00519004070625</c:v>
                </c:pt>
                <c:pt idx="4141">
                  <c:v>205.07098444044303</c:v>
                </c:pt>
                <c:pt idx="4142">
                  <c:v>205.13678406390525</c:v>
                </c:pt>
                <c:pt idx="4143">
                  <c:v>205.20258891024625</c:v>
                </c:pt>
                <c:pt idx="4144">
                  <c:v>205.2683989786201</c:v>
                </c:pt>
                <c:pt idx="4145">
                  <c:v>205.33421426818023</c:v>
                </c:pt>
                <c:pt idx="4146">
                  <c:v>205.40003477808233</c:v>
                </c:pt>
                <c:pt idx="4147">
                  <c:v>205.46586050748064</c:v>
                </c:pt>
                <c:pt idx="4148">
                  <c:v>205.53169145553059</c:v>
                </c:pt>
                <c:pt idx="4149">
                  <c:v>205.597527621388</c:v>
                </c:pt>
                <c:pt idx="4150">
                  <c:v>205.66336900420868</c:v>
                </c:pt>
                <c:pt idx="4151">
                  <c:v>205.72921560314884</c:v>
                </c:pt>
                <c:pt idx="4152">
                  <c:v>205.79506741736512</c:v>
                </c:pt>
                <c:pt idx="4153">
                  <c:v>205.86092444601519</c:v>
                </c:pt>
                <c:pt idx="4154">
                  <c:v>205.92678668825539</c:v>
                </c:pt>
                <c:pt idx="4155">
                  <c:v>205.99265414324341</c:v>
                </c:pt>
                <c:pt idx="4156">
                  <c:v>206.05852681013843</c:v>
                </c:pt>
                <c:pt idx="4157">
                  <c:v>206.12440468809748</c:v>
                </c:pt>
                <c:pt idx="4158">
                  <c:v>206.19028777627969</c:v>
                </c:pt>
                <c:pt idx="4159">
                  <c:v>206.25617607384461</c:v>
                </c:pt>
                <c:pt idx="4160">
                  <c:v>206.32206957995027</c:v>
                </c:pt>
                <c:pt idx="4161">
                  <c:v>206.38796829375792</c:v>
                </c:pt>
                <c:pt idx="4162">
                  <c:v>206.45387221442664</c:v>
                </c:pt>
                <c:pt idx="4163">
                  <c:v>206.51978134111692</c:v>
                </c:pt>
                <c:pt idx="4164">
                  <c:v>206.58569567298994</c:v>
                </c:pt>
                <c:pt idx="4165">
                  <c:v>206.65161520920608</c:v>
                </c:pt>
                <c:pt idx="4166">
                  <c:v>206.71753994892674</c:v>
                </c:pt>
                <c:pt idx="4167">
                  <c:v>206.78346989131404</c:v>
                </c:pt>
                <c:pt idx="4168">
                  <c:v>206.84940503552997</c:v>
                </c:pt>
                <c:pt idx="4169">
                  <c:v>206.91534538073685</c:v>
                </c:pt>
                <c:pt idx="4170">
                  <c:v>206.9812909260973</c:v>
                </c:pt>
                <c:pt idx="4171">
                  <c:v>207.04724167077492</c:v>
                </c:pt>
                <c:pt idx="4172">
                  <c:v>207.11319761393179</c:v>
                </c:pt>
                <c:pt idx="4173">
                  <c:v>207.17915875473275</c:v>
                </c:pt>
                <c:pt idx="4174">
                  <c:v>207.24512509234194</c:v>
                </c:pt>
                <c:pt idx="4175">
                  <c:v>207.31109662592286</c:v>
                </c:pt>
                <c:pt idx="4176">
                  <c:v>207.37707335464125</c:v>
                </c:pt>
                <c:pt idx="4177">
                  <c:v>207.44305527766153</c:v>
                </c:pt>
                <c:pt idx="4178">
                  <c:v>207.50904239414874</c:v>
                </c:pt>
                <c:pt idx="4179">
                  <c:v>207.57503470327001</c:v>
                </c:pt>
                <c:pt idx="4180">
                  <c:v>207.64103220418983</c:v>
                </c:pt>
                <c:pt idx="4181">
                  <c:v>207.70703489607536</c:v>
                </c:pt>
                <c:pt idx="4182">
                  <c:v>207.77304277809375</c:v>
                </c:pt>
                <c:pt idx="4183">
                  <c:v>207.83905584941112</c:v>
                </c:pt>
                <c:pt idx="4184">
                  <c:v>207.90507410919537</c:v>
                </c:pt>
                <c:pt idx="4185">
                  <c:v>207.97109755661424</c:v>
                </c:pt>
                <c:pt idx="4186">
                  <c:v>208.03712619083598</c:v>
                </c:pt>
                <c:pt idx="4187">
                  <c:v>208.10316001102834</c:v>
                </c:pt>
                <c:pt idx="4188">
                  <c:v>208.16919901636103</c:v>
                </c:pt>
                <c:pt idx="4189">
                  <c:v>208.23524320600188</c:v>
                </c:pt>
                <c:pt idx="4190">
                  <c:v>208.30129257912094</c:v>
                </c:pt>
                <c:pt idx="4191">
                  <c:v>208.36734713488855</c:v>
                </c:pt>
                <c:pt idx="4192">
                  <c:v>208.43340687247374</c:v>
                </c:pt>
                <c:pt idx="4193">
                  <c:v>208.49947179104666</c:v>
                </c:pt>
                <c:pt idx="4194">
                  <c:v>208.56554188977927</c:v>
                </c:pt>
                <c:pt idx="4195">
                  <c:v>208.63161716784217</c:v>
                </c:pt>
                <c:pt idx="4196">
                  <c:v>208.69769762440603</c:v>
                </c:pt>
                <c:pt idx="4197">
                  <c:v>208.76378325864354</c:v>
                </c:pt>
                <c:pt idx="4198">
                  <c:v>208.82987406972609</c:v>
                </c:pt>
                <c:pt idx="4199">
                  <c:v>208.89597005682623</c:v>
                </c:pt>
                <c:pt idx="4200">
                  <c:v>208.96207121911672</c:v>
                </c:pt>
                <c:pt idx="4201">
                  <c:v>209.02817755577001</c:v>
                </c:pt>
                <c:pt idx="4202">
                  <c:v>209.09428906596051</c:v>
                </c:pt>
                <c:pt idx="4203">
                  <c:v>209.16040574886094</c:v>
                </c:pt>
                <c:pt idx="4204">
                  <c:v>209.22652760364596</c:v>
                </c:pt>
                <c:pt idx="4205">
                  <c:v>209.2926546294895</c:v>
                </c:pt>
                <c:pt idx="4206">
                  <c:v>209.35878682556645</c:v>
                </c:pt>
                <c:pt idx="4207">
                  <c:v>209.4249241910517</c:v>
                </c:pt>
                <c:pt idx="4208">
                  <c:v>209.49106672512025</c:v>
                </c:pt>
                <c:pt idx="4209">
                  <c:v>209.55721442694866</c:v>
                </c:pt>
                <c:pt idx="4210">
                  <c:v>209.62336729571209</c:v>
                </c:pt>
                <c:pt idx="4211">
                  <c:v>209.68952533058683</c:v>
                </c:pt>
                <c:pt idx="4212">
                  <c:v>209.75568853075004</c:v>
                </c:pt>
                <c:pt idx="4213">
                  <c:v>209.82185689537852</c:v>
                </c:pt>
                <c:pt idx="4214">
                  <c:v>209.88803042364907</c:v>
                </c:pt>
                <c:pt idx="4215">
                  <c:v>209.9542091147398</c:v>
                </c:pt>
                <c:pt idx="4216">
                  <c:v>210.02039296782831</c:v>
                </c:pt>
                <c:pt idx="4217">
                  <c:v>210.08658198209352</c:v>
                </c:pt>
                <c:pt idx="4218">
                  <c:v>210.15277615671309</c:v>
                </c:pt>
                <c:pt idx="4219">
                  <c:v>210.21897549086628</c:v>
                </c:pt>
                <c:pt idx="4220">
                  <c:v>210.28517998373317</c:v>
                </c:pt>
                <c:pt idx="4221">
                  <c:v>210.35138963449225</c:v>
                </c:pt>
                <c:pt idx="4222">
                  <c:v>210.41760444232321</c:v>
                </c:pt>
                <c:pt idx="4223">
                  <c:v>210.48382440640754</c:v>
                </c:pt>
                <c:pt idx="4224">
                  <c:v>210.55004952592415</c:v>
                </c:pt>
                <c:pt idx="4225">
                  <c:v>210.61627980005534</c:v>
                </c:pt>
                <c:pt idx="4226">
                  <c:v>210.68251522798184</c:v>
                </c:pt>
                <c:pt idx="4227">
                  <c:v>210.74875580888477</c:v>
                </c:pt>
                <c:pt idx="4228">
                  <c:v>210.81500154194632</c:v>
                </c:pt>
                <c:pt idx="4229">
                  <c:v>210.88125242634865</c:v>
                </c:pt>
                <c:pt idx="4230">
                  <c:v>210.94750846127394</c:v>
                </c:pt>
                <c:pt idx="4231">
                  <c:v>211.013769645905</c:v>
                </c:pt>
                <c:pt idx="4232">
                  <c:v>211.08003597942533</c:v>
                </c:pt>
                <c:pt idx="4233">
                  <c:v>211.14630746101849</c:v>
                </c:pt>
                <c:pt idx="4234">
                  <c:v>211.21258408986753</c:v>
                </c:pt>
                <c:pt idx="4235">
                  <c:v>211.27886586515726</c:v>
                </c:pt>
                <c:pt idx="4236">
                  <c:v>211.34515278607182</c:v>
                </c:pt>
                <c:pt idx="4237">
                  <c:v>211.41144485179549</c:v>
                </c:pt>
                <c:pt idx="4238">
                  <c:v>211.47774206151445</c:v>
                </c:pt>
                <c:pt idx="4239">
                  <c:v>211.5440444144125</c:v>
                </c:pt>
                <c:pt idx="4240">
                  <c:v>211.61035190967678</c:v>
                </c:pt>
                <c:pt idx="4241">
                  <c:v>211.67666454649236</c:v>
                </c:pt>
                <c:pt idx="4242">
                  <c:v>211.74298232404621</c:v>
                </c:pt>
                <c:pt idx="4243">
                  <c:v>211.80930524152438</c:v>
                </c:pt>
                <c:pt idx="4244">
                  <c:v>211.87563329811502</c:v>
                </c:pt>
                <c:pt idx="4245">
                  <c:v>211.941966493004</c:v>
                </c:pt>
                <c:pt idx="4246">
                  <c:v>212.0083048253793</c:v>
                </c:pt>
                <c:pt idx="4247">
                  <c:v>212.07464829442984</c:v>
                </c:pt>
                <c:pt idx="4248">
                  <c:v>212.14099689934258</c:v>
                </c:pt>
                <c:pt idx="4249">
                  <c:v>212.20735063930698</c:v>
                </c:pt>
                <c:pt idx="4250">
                  <c:v>212.27370951351165</c:v>
                </c:pt>
                <c:pt idx="4251">
                  <c:v>212.34007352114565</c:v>
                </c:pt>
                <c:pt idx="4252">
                  <c:v>212.40644266139844</c:v>
                </c:pt>
                <c:pt idx="4253">
                  <c:v>212.47281693346002</c:v>
                </c:pt>
                <c:pt idx="4254">
                  <c:v>212.53919633652094</c:v>
                </c:pt>
                <c:pt idx="4255">
                  <c:v>212.60558086977159</c:v>
                </c:pt>
                <c:pt idx="4256">
                  <c:v>212.67197053240224</c:v>
                </c:pt>
                <c:pt idx="4257">
                  <c:v>212.73836532360443</c:v>
                </c:pt>
                <c:pt idx="4258">
                  <c:v>212.80476524256918</c:v>
                </c:pt>
                <c:pt idx="4259">
                  <c:v>212.8711702884892</c:v>
                </c:pt>
                <c:pt idx="4260">
                  <c:v>212.93758046055547</c:v>
                </c:pt>
                <c:pt idx="4261">
                  <c:v>213.00399575796109</c:v>
                </c:pt>
                <c:pt idx="4262">
                  <c:v>213.07041617989856</c:v>
                </c:pt>
                <c:pt idx="4263">
                  <c:v>213.13684172556083</c:v>
                </c:pt>
                <c:pt idx="4264">
                  <c:v>213.20327239414121</c:v>
                </c:pt>
                <c:pt idx="4265">
                  <c:v>213.26970818483338</c:v>
                </c:pt>
                <c:pt idx="4266">
                  <c:v>213.33614909683158</c:v>
                </c:pt>
                <c:pt idx="4267">
                  <c:v>213.40259512932991</c:v>
                </c:pt>
                <c:pt idx="4268">
                  <c:v>213.46904628152288</c:v>
                </c:pt>
                <c:pt idx="4269">
                  <c:v>213.53550255260561</c:v>
                </c:pt>
                <c:pt idx="4270">
                  <c:v>213.60196394177288</c:v>
                </c:pt>
                <c:pt idx="4271">
                  <c:v>213.66843044822156</c:v>
                </c:pt>
                <c:pt idx="4272">
                  <c:v>213.73490207114563</c:v>
                </c:pt>
                <c:pt idx="4273">
                  <c:v>213.80137880974252</c:v>
                </c:pt>
                <c:pt idx="4274">
                  <c:v>213.86786066320832</c:v>
                </c:pt>
                <c:pt idx="4275">
                  <c:v>213.93434763073998</c:v>
                </c:pt>
                <c:pt idx="4276">
                  <c:v>214.00083971153489</c:v>
                </c:pt>
                <c:pt idx="4277">
                  <c:v>214.06733690478987</c:v>
                </c:pt>
                <c:pt idx="4278">
                  <c:v>214.13383920970318</c:v>
                </c:pt>
                <c:pt idx="4279">
                  <c:v>214.20034662547266</c:v>
                </c:pt>
                <c:pt idx="4280">
                  <c:v>214.26685915129639</c:v>
                </c:pt>
                <c:pt idx="4281">
                  <c:v>214.33337678637372</c:v>
                </c:pt>
                <c:pt idx="4282">
                  <c:v>214.39989952990268</c:v>
                </c:pt>
                <c:pt idx="4283">
                  <c:v>214.4664273810842</c:v>
                </c:pt>
                <c:pt idx="4284">
                  <c:v>214.53296033911647</c:v>
                </c:pt>
                <c:pt idx="4285">
                  <c:v>214.59949840319979</c:v>
                </c:pt>
                <c:pt idx="4286">
                  <c:v>214.66604157253468</c:v>
                </c:pt>
                <c:pt idx="4287">
                  <c:v>214.73258984632159</c:v>
                </c:pt>
                <c:pt idx="4288">
                  <c:v>214.79914322376152</c:v>
                </c:pt>
                <c:pt idx="4289">
                  <c:v>214.865701704055</c:v>
                </c:pt>
                <c:pt idx="4290">
                  <c:v>214.93226528640417</c:v>
                </c:pt>
                <c:pt idx="4291">
                  <c:v>214.99883397001085</c:v>
                </c:pt>
                <c:pt idx="4292">
                  <c:v>215.06540775407723</c:v>
                </c:pt>
                <c:pt idx="4293">
                  <c:v>215.13198663780474</c:v>
                </c:pt>
                <c:pt idx="4294">
                  <c:v>215.1985706203979</c:v>
                </c:pt>
                <c:pt idx="4295">
                  <c:v>215.2651597010582</c:v>
                </c:pt>
                <c:pt idx="4296">
                  <c:v>215.33175387898939</c:v>
                </c:pt>
                <c:pt idx="4297">
                  <c:v>215.39835315339559</c:v>
                </c:pt>
                <c:pt idx="4298">
                  <c:v>215.46495752348059</c:v>
                </c:pt>
                <c:pt idx="4299">
                  <c:v>215.5315669884485</c:v>
                </c:pt>
                <c:pt idx="4300">
                  <c:v>215.59818154750417</c:v>
                </c:pt>
                <c:pt idx="4301">
                  <c:v>215.66480119985246</c:v>
                </c:pt>
                <c:pt idx="4302">
                  <c:v>215.73142594469783</c:v>
                </c:pt>
                <c:pt idx="4303">
                  <c:v>215.79805578124657</c:v>
                </c:pt>
                <c:pt idx="4304">
                  <c:v>215.86469070870501</c:v>
                </c:pt>
                <c:pt idx="4305">
                  <c:v>215.93133072627859</c:v>
                </c:pt>
                <c:pt idx="4306">
                  <c:v>215.99797583317391</c:v>
                </c:pt>
                <c:pt idx="4307">
                  <c:v>216.06462602859747</c:v>
                </c:pt>
                <c:pt idx="4308">
                  <c:v>216.13128131175654</c:v>
                </c:pt>
                <c:pt idx="4309">
                  <c:v>216.19794168185865</c:v>
                </c:pt>
                <c:pt idx="4310">
                  <c:v>216.26460713811093</c:v>
                </c:pt>
                <c:pt idx="4311">
                  <c:v>216.33127767972272</c:v>
                </c:pt>
                <c:pt idx="4312">
                  <c:v>216.39795330590056</c:v>
                </c:pt>
                <c:pt idx="4313">
                  <c:v>216.46463401585444</c:v>
                </c:pt>
                <c:pt idx="4314">
                  <c:v>216.53131980879229</c:v>
                </c:pt>
                <c:pt idx="4315">
                  <c:v>216.59801068392392</c:v>
                </c:pt>
                <c:pt idx="4316">
                  <c:v>216.66470664045855</c:v>
                </c:pt>
                <c:pt idx="4317">
                  <c:v>216.73140767760657</c:v>
                </c:pt>
                <c:pt idx="4318">
                  <c:v>216.79811379457746</c:v>
                </c:pt>
                <c:pt idx="4319">
                  <c:v>216.86482499058212</c:v>
                </c:pt>
                <c:pt idx="4320">
                  <c:v>216.93154126483049</c:v>
                </c:pt>
                <c:pt idx="4321">
                  <c:v>216.99826261653484</c:v>
                </c:pt>
                <c:pt idx="4322">
                  <c:v>217.0649890449057</c:v>
                </c:pt>
                <c:pt idx="4323">
                  <c:v>217.13172054915464</c:v>
                </c:pt>
                <c:pt idx="4324">
                  <c:v>217.19845712849457</c:v>
                </c:pt>
                <c:pt idx="4325">
                  <c:v>217.26519878213642</c:v>
                </c:pt>
                <c:pt idx="4326">
                  <c:v>217.33194550929406</c:v>
                </c:pt>
                <c:pt idx="4327">
                  <c:v>217.39869730917914</c:v>
                </c:pt>
                <c:pt idx="4328">
                  <c:v>217.4654541810057</c:v>
                </c:pt>
                <c:pt idx="4329">
                  <c:v>217.53221612398784</c:v>
                </c:pt>
                <c:pt idx="4330">
                  <c:v>217.5989831373372</c:v>
                </c:pt>
                <c:pt idx="4331">
                  <c:v>217.66575522026992</c:v>
                </c:pt>
                <c:pt idx="4332">
                  <c:v>217.73253237199964</c:v>
                </c:pt>
                <c:pt idx="4333">
                  <c:v>217.79931459174094</c:v>
                </c:pt>
                <c:pt idx="4334">
                  <c:v>217.86610187870903</c:v>
                </c:pt>
                <c:pt idx="4335">
                  <c:v>217.93289423211897</c:v>
                </c:pt>
                <c:pt idx="4336">
                  <c:v>217.99969165118708</c:v>
                </c:pt>
                <c:pt idx="4337">
                  <c:v>218.06649413512835</c:v>
                </c:pt>
                <c:pt idx="4338">
                  <c:v>218.13330168315917</c:v>
                </c:pt>
                <c:pt idx="4339">
                  <c:v>218.20011429449681</c:v>
                </c:pt>
                <c:pt idx="4340">
                  <c:v>218.2669319683572</c:v>
                </c:pt>
                <c:pt idx="4341">
                  <c:v>218.33375470395799</c:v>
                </c:pt>
                <c:pt idx="4342">
                  <c:v>218.40058250051621</c:v>
                </c:pt>
                <c:pt idx="4343">
                  <c:v>218.46741535725019</c:v>
                </c:pt>
                <c:pt idx="4344">
                  <c:v>218.53425327337732</c:v>
                </c:pt>
                <c:pt idx="4345">
                  <c:v>218.60109624811619</c:v>
                </c:pt>
                <c:pt idx="4346">
                  <c:v>218.66794428068567</c:v>
                </c:pt>
                <c:pt idx="4347">
                  <c:v>218.73479737030428</c:v>
                </c:pt>
                <c:pt idx="4348">
                  <c:v>218.80165551619112</c:v>
                </c:pt>
                <c:pt idx="4349">
                  <c:v>218.86851871756576</c:v>
                </c:pt>
                <c:pt idx="4350">
                  <c:v>218.93538697364869</c:v>
                </c:pt>
                <c:pt idx="4351">
                  <c:v>219.00226028365981</c:v>
                </c:pt>
                <c:pt idx="4352">
                  <c:v>219.06913864681863</c:v>
                </c:pt>
                <c:pt idx="4353">
                  <c:v>219.13602206234719</c:v>
                </c:pt>
                <c:pt idx="4354">
                  <c:v>219.2029105294657</c:v>
                </c:pt>
                <c:pt idx="4355">
                  <c:v>219.26980404739555</c:v>
                </c:pt>
                <c:pt idx="4356">
                  <c:v>219.33670261535872</c:v>
                </c:pt>
                <c:pt idx="4357">
                  <c:v>219.40360623257646</c:v>
                </c:pt>
                <c:pt idx="4358">
                  <c:v>219.4705148982716</c:v>
                </c:pt>
                <c:pt idx="4359">
                  <c:v>219.53742861166646</c:v>
                </c:pt>
                <c:pt idx="4360">
                  <c:v>219.60434737198401</c:v>
                </c:pt>
                <c:pt idx="4361">
                  <c:v>219.67127117844737</c:v>
                </c:pt>
                <c:pt idx="4362">
                  <c:v>219.73820003027942</c:v>
                </c:pt>
                <c:pt idx="4363">
                  <c:v>219.80513392670451</c:v>
                </c:pt>
                <c:pt idx="4364">
                  <c:v>219.8720728669461</c:v>
                </c:pt>
                <c:pt idx="4365">
                  <c:v>219.9390168502286</c:v>
                </c:pt>
                <c:pt idx="4366">
                  <c:v>220.00596587577746</c:v>
                </c:pt>
                <c:pt idx="4367">
                  <c:v>220.07291994281653</c:v>
                </c:pt>
                <c:pt idx="4368">
                  <c:v>220.13987905057095</c:v>
                </c:pt>
                <c:pt idx="4369">
                  <c:v>220.20684319826731</c:v>
                </c:pt>
                <c:pt idx="4370">
                  <c:v>220.27381238513047</c:v>
                </c:pt>
                <c:pt idx="4371">
                  <c:v>220.34078661038666</c:v>
                </c:pt>
                <c:pt idx="4372">
                  <c:v>220.40776587326235</c:v>
                </c:pt>
                <c:pt idx="4373">
                  <c:v>220.4747501729843</c:v>
                </c:pt>
                <c:pt idx="4374">
                  <c:v>220.5417395087793</c:v>
                </c:pt>
                <c:pt idx="4375">
                  <c:v>220.60873387987451</c:v>
                </c:pt>
                <c:pt idx="4376">
                  <c:v>220.67573328549796</c:v>
                </c:pt>
                <c:pt idx="4377">
                  <c:v>220.74273772487683</c:v>
                </c:pt>
                <c:pt idx="4378">
                  <c:v>220.80974719724026</c:v>
                </c:pt>
                <c:pt idx="4379">
                  <c:v>220.87676170181587</c:v>
                </c:pt>
                <c:pt idx="4380">
                  <c:v>220.94378123783235</c:v>
                </c:pt>
                <c:pt idx="4381">
                  <c:v>221.01080580451921</c:v>
                </c:pt>
                <c:pt idx="4382">
                  <c:v>221.07783540110555</c:v>
                </c:pt>
                <c:pt idx="4383">
                  <c:v>221.14487002682043</c:v>
                </c:pt>
                <c:pt idx="4384">
                  <c:v>221.21190968089522</c:v>
                </c:pt>
                <c:pt idx="4385">
                  <c:v>221.27895436255849</c:v>
                </c:pt>
                <c:pt idx="4386">
                  <c:v>221.34600407104196</c:v>
                </c:pt>
                <c:pt idx="4387">
                  <c:v>221.4130588055757</c:v>
                </c:pt>
                <c:pt idx="4388">
                  <c:v>221.48011856539091</c:v>
                </c:pt>
                <c:pt idx="4389">
                  <c:v>221.54718334971952</c:v>
                </c:pt>
                <c:pt idx="4390">
                  <c:v>221.6142531577926</c:v>
                </c:pt>
                <c:pt idx="4391">
                  <c:v>221.68132798884196</c:v>
                </c:pt>
                <c:pt idx="4392">
                  <c:v>221.74840784210096</c:v>
                </c:pt>
                <c:pt idx="4393">
                  <c:v>221.81549271680078</c:v>
                </c:pt>
                <c:pt idx="4394">
                  <c:v>221.88258261217504</c:v>
                </c:pt>
                <c:pt idx="4395">
                  <c:v>221.94967752745634</c:v>
                </c:pt>
                <c:pt idx="4396">
                  <c:v>222.01677746187931</c:v>
                </c:pt>
                <c:pt idx="4397">
                  <c:v>222.08388241467563</c:v>
                </c:pt>
                <c:pt idx="4398">
                  <c:v>222.15099238508125</c:v>
                </c:pt>
                <c:pt idx="4399">
                  <c:v>222.21810737232965</c:v>
                </c:pt>
                <c:pt idx="4400">
                  <c:v>222.28522737565535</c:v>
                </c:pt>
                <c:pt idx="4401">
                  <c:v>222.35235239429321</c:v>
                </c:pt>
                <c:pt idx="4402">
                  <c:v>222.41948242747915</c:v>
                </c:pt>
                <c:pt idx="4403">
                  <c:v>222.48661747444734</c:v>
                </c:pt>
                <c:pt idx="4404">
                  <c:v>222.55375753443425</c:v>
                </c:pt>
                <c:pt idx="4405">
                  <c:v>222.6209026066762</c:v>
                </c:pt>
                <c:pt idx="4406">
                  <c:v>222.68805269040934</c:v>
                </c:pt>
                <c:pt idx="4407">
                  <c:v>222.75520778486938</c:v>
                </c:pt>
                <c:pt idx="4408">
                  <c:v>222.8223678892949</c:v>
                </c:pt>
                <c:pt idx="4409">
                  <c:v>222.88953300292172</c:v>
                </c:pt>
                <c:pt idx="4410">
                  <c:v>222.9567031249874</c:v>
                </c:pt>
                <c:pt idx="4411">
                  <c:v>223.02387825473053</c:v>
                </c:pt>
                <c:pt idx="4412">
                  <c:v>223.09105839138877</c:v>
                </c:pt>
                <c:pt idx="4413">
                  <c:v>223.15824353420081</c:v>
                </c:pt>
                <c:pt idx="4414">
                  <c:v>223.22543368240434</c:v>
                </c:pt>
                <c:pt idx="4415">
                  <c:v>223.2926288352393</c:v>
                </c:pt>
                <c:pt idx="4416">
                  <c:v>223.35982899194417</c:v>
                </c:pt>
                <c:pt idx="4417">
                  <c:v>223.42703415175896</c:v>
                </c:pt>
                <c:pt idx="4418">
                  <c:v>223.49424431392299</c:v>
                </c:pt>
                <c:pt idx="4419">
                  <c:v>223.561459477677</c:v>
                </c:pt>
                <c:pt idx="4420">
                  <c:v>223.6286796422612</c:v>
                </c:pt>
                <c:pt idx="4421">
                  <c:v>223.69590480691551</c:v>
                </c:pt>
                <c:pt idx="4422">
                  <c:v>223.76313497088202</c:v>
                </c:pt>
                <c:pt idx="4423">
                  <c:v>223.83037013340072</c:v>
                </c:pt>
                <c:pt idx="4424">
                  <c:v>223.89761029371405</c:v>
                </c:pt>
                <c:pt idx="4425">
                  <c:v>223.96485545106313</c:v>
                </c:pt>
                <c:pt idx="4426">
                  <c:v>224.03210560469077</c:v>
                </c:pt>
                <c:pt idx="4427">
                  <c:v>224.09936075383962</c:v>
                </c:pt>
                <c:pt idx="4428">
                  <c:v>224.16662089775079</c:v>
                </c:pt>
                <c:pt idx="4429">
                  <c:v>224.23388603566809</c:v>
                </c:pt>
                <c:pt idx="4430">
                  <c:v>224.30115616683537</c:v>
                </c:pt>
                <c:pt idx="4431">
                  <c:v>224.36843129049586</c:v>
                </c:pt>
                <c:pt idx="4432">
                  <c:v>224.43571140589256</c:v>
                </c:pt>
                <c:pt idx="4433">
                  <c:v>224.50299651227056</c:v>
                </c:pt>
                <c:pt idx="4434">
                  <c:v>224.57028660887352</c:v>
                </c:pt>
                <c:pt idx="4435">
                  <c:v>224.63758169494608</c:v>
                </c:pt>
                <c:pt idx="4436">
                  <c:v>224.70488176973328</c:v>
                </c:pt>
                <c:pt idx="4437">
                  <c:v>224.7721868324812</c:v>
                </c:pt>
                <c:pt idx="4438">
                  <c:v>224.83949688243439</c:v>
                </c:pt>
                <c:pt idx="4439">
                  <c:v>224.90681191883911</c:v>
                </c:pt>
                <c:pt idx="4440">
                  <c:v>224.97413194094096</c:v>
                </c:pt>
                <c:pt idx="4441">
                  <c:v>225.04145694798683</c:v>
                </c:pt>
                <c:pt idx="4442">
                  <c:v>225.10878693922285</c:v>
                </c:pt>
                <c:pt idx="4443">
                  <c:v>225.17612191389696</c:v>
                </c:pt>
                <c:pt idx="4444">
                  <c:v>225.24346187125514</c:v>
                </c:pt>
                <c:pt idx="4445">
                  <c:v>225.31080681054542</c:v>
                </c:pt>
                <c:pt idx="4446">
                  <c:v>225.37815673101554</c:v>
                </c:pt>
                <c:pt idx="4447">
                  <c:v>225.44551163191377</c:v>
                </c:pt>
                <c:pt idx="4448">
                  <c:v>225.51287151248798</c:v>
                </c:pt>
                <c:pt idx="4449">
                  <c:v>225.58023637198735</c:v>
                </c:pt>
                <c:pt idx="4450">
                  <c:v>225.64760620966035</c:v>
                </c:pt>
                <c:pt idx="4451">
                  <c:v>225.71498102475624</c:v>
                </c:pt>
                <c:pt idx="4452">
                  <c:v>225.78236081652483</c:v>
                </c:pt>
                <c:pt idx="4453">
                  <c:v>225.84974558421547</c:v>
                </c:pt>
                <c:pt idx="4454">
                  <c:v>225.91713532707846</c:v>
                </c:pt>
                <c:pt idx="4455">
                  <c:v>225.98453004436453</c:v>
                </c:pt>
                <c:pt idx="4456">
                  <c:v>226.0519297353232</c:v>
                </c:pt>
                <c:pt idx="4457">
                  <c:v>226.11933439920605</c:v>
                </c:pt>
                <c:pt idx="4458">
                  <c:v>226.18674403526438</c:v>
                </c:pt>
                <c:pt idx="4459">
                  <c:v>226.25415864274891</c:v>
                </c:pt>
                <c:pt idx="4460">
                  <c:v>226.32157822091219</c:v>
                </c:pt>
                <c:pt idx="4461">
                  <c:v>226.38900276900588</c:v>
                </c:pt>
                <c:pt idx="4462">
                  <c:v>226.45643228628174</c:v>
                </c:pt>
                <c:pt idx="4463">
                  <c:v>226.52386677199343</c:v>
                </c:pt>
                <c:pt idx="4464">
                  <c:v>226.59130622539314</c:v>
                </c:pt>
                <c:pt idx="4465">
                  <c:v>226.65875064573331</c:v>
                </c:pt>
                <c:pt idx="4466">
                  <c:v>226.72620003226891</c:v>
                </c:pt>
                <c:pt idx="4467">
                  <c:v>226.7936543842529</c:v>
                </c:pt>
                <c:pt idx="4468">
                  <c:v>226.86111370093815</c:v>
                </c:pt>
                <c:pt idx="4469">
                  <c:v>226.92857798158073</c:v>
                </c:pt>
                <c:pt idx="4470">
                  <c:v>226.99604722543398</c:v>
                </c:pt>
                <c:pt idx="4471">
                  <c:v>227.06352143175354</c:v>
                </c:pt>
                <c:pt idx="4472">
                  <c:v>227.1310005997934</c:v>
                </c:pt>
                <c:pt idx="4473">
                  <c:v>227.19848472880921</c:v>
                </c:pt>
                <c:pt idx="4474">
                  <c:v>227.26597381805732</c:v>
                </c:pt>
                <c:pt idx="4475">
                  <c:v>227.33346786679323</c:v>
                </c:pt>
                <c:pt idx="4476">
                  <c:v>227.40096687427325</c:v>
                </c:pt>
                <c:pt idx="4477">
                  <c:v>227.46847083975362</c:v>
                </c:pt>
                <c:pt idx="4478">
                  <c:v>227.53597976249128</c:v>
                </c:pt>
                <c:pt idx="4479">
                  <c:v>227.60349364174243</c:v>
                </c:pt>
                <c:pt idx="4480">
                  <c:v>227.67101247676547</c:v>
                </c:pt>
                <c:pt idx="4481">
                  <c:v>227.73853626681759</c:v>
                </c:pt>
                <c:pt idx="4482">
                  <c:v>227.80606501115682</c:v>
                </c:pt>
                <c:pt idx="4483">
                  <c:v>227.87359870904092</c:v>
                </c:pt>
                <c:pt idx="4484">
                  <c:v>227.94113735972851</c:v>
                </c:pt>
                <c:pt idx="4485">
                  <c:v>228.00868096247814</c:v>
                </c:pt>
                <c:pt idx="4486">
                  <c:v>228.07622951654898</c:v>
                </c:pt>
                <c:pt idx="4487">
                  <c:v>228.14378302120019</c:v>
                </c:pt>
                <c:pt idx="4488">
                  <c:v>228.21134147569077</c:v>
                </c:pt>
                <c:pt idx="4489">
                  <c:v>228.27890487928127</c:v>
                </c:pt>
                <c:pt idx="4490">
                  <c:v>228.34647323123136</c:v>
                </c:pt>
                <c:pt idx="4491">
                  <c:v>228.41404653080176</c:v>
                </c:pt>
                <c:pt idx="4492">
                  <c:v>228.4816247772527</c:v>
                </c:pt>
                <c:pt idx="4493">
                  <c:v>228.54920796984507</c:v>
                </c:pt>
                <c:pt idx="4494">
                  <c:v>228.61679610784009</c:v>
                </c:pt>
                <c:pt idx="4495">
                  <c:v>228.68438919049879</c:v>
                </c:pt>
                <c:pt idx="4496">
                  <c:v>228.75198721708418</c:v>
                </c:pt>
                <c:pt idx="4497">
                  <c:v>228.81959018685663</c:v>
                </c:pt>
                <c:pt idx="4498">
                  <c:v>228.88719809907926</c:v>
                </c:pt>
                <c:pt idx="4499">
                  <c:v>228.95481095301454</c:v>
                </c:pt>
                <c:pt idx="4500">
                  <c:v>229.02242874792535</c:v>
                </c:pt>
                <c:pt idx="4501">
                  <c:v>229.09005148307514</c:v>
                </c:pt>
                <c:pt idx="4502">
                  <c:v>229.15767915772597</c:v>
                </c:pt>
                <c:pt idx="4503">
                  <c:v>229.2253117711426</c:v>
                </c:pt>
                <c:pt idx="4504">
                  <c:v>229.29294932258847</c:v>
                </c:pt>
                <c:pt idx="4505">
                  <c:v>229.36059181132796</c:v>
                </c:pt>
                <c:pt idx="4506">
                  <c:v>229.42823923662579</c:v>
                </c:pt>
                <c:pt idx="4507">
                  <c:v>229.49589159774558</c:v>
                </c:pt>
                <c:pt idx="4508">
                  <c:v>229.56354889395374</c:v>
                </c:pt>
                <c:pt idx="4509">
                  <c:v>229.63121112451429</c:v>
                </c:pt>
                <c:pt idx="4510">
                  <c:v>229.69887828869369</c:v>
                </c:pt>
                <c:pt idx="4511">
                  <c:v>229.76655038575728</c:v>
                </c:pt>
                <c:pt idx="4512">
                  <c:v>229.83422741497105</c:v>
                </c:pt>
                <c:pt idx="4513">
                  <c:v>229.901909375602</c:v>
                </c:pt>
                <c:pt idx="4514">
                  <c:v>229.96959626691608</c:v>
                </c:pt>
                <c:pt idx="4515">
                  <c:v>230.0372880881807</c:v>
                </c:pt>
                <c:pt idx="4516">
                  <c:v>230.10498483866263</c:v>
                </c:pt>
                <c:pt idx="4517">
                  <c:v>230.17268651762927</c:v>
                </c:pt>
                <c:pt idx="4518">
                  <c:v>230.24039312434854</c:v>
                </c:pt>
                <c:pt idx="4519">
                  <c:v>230.30810465808858</c:v>
                </c:pt>
                <c:pt idx="4520">
                  <c:v>230.37582111811733</c:v>
                </c:pt>
                <c:pt idx="4521">
                  <c:v>230.44354250370324</c:v>
                </c:pt>
                <c:pt idx="4522">
                  <c:v>230.51126881411497</c:v>
                </c:pt>
                <c:pt idx="4523">
                  <c:v>230.57900004862262</c:v>
                </c:pt>
                <c:pt idx="4524">
                  <c:v>230.64673620649469</c:v>
                </c:pt>
                <c:pt idx="4525">
                  <c:v>230.71447728700031</c:v>
                </c:pt>
                <c:pt idx="4526">
                  <c:v>230.78222328941044</c:v>
                </c:pt>
                <c:pt idx="4527">
                  <c:v>230.84997421299451</c:v>
                </c:pt>
                <c:pt idx="4528">
                  <c:v>230.91773005702413</c:v>
                </c:pt>
                <c:pt idx="4529">
                  <c:v>230.98549082076735</c:v>
                </c:pt>
                <c:pt idx="4530">
                  <c:v>231.05325650349772</c:v>
                </c:pt>
                <c:pt idx="4531">
                  <c:v>231.12102710448565</c:v>
                </c:pt>
                <c:pt idx="4532">
                  <c:v>231.18880262300203</c:v>
                </c:pt>
                <c:pt idx="4533">
                  <c:v>231.25658305831917</c:v>
                </c:pt>
                <c:pt idx="4534">
                  <c:v>231.3243684097086</c:v>
                </c:pt>
                <c:pt idx="4535">
                  <c:v>231.39215867644367</c:v>
                </c:pt>
                <c:pt idx="4536">
                  <c:v>231.45995385779577</c:v>
                </c:pt>
                <c:pt idx="4537">
                  <c:v>231.52775395303846</c:v>
                </c:pt>
                <c:pt idx="4538">
                  <c:v>231.59555896144497</c:v>
                </c:pt>
                <c:pt idx="4539">
                  <c:v>231.66336888228778</c:v>
                </c:pt>
                <c:pt idx="4540">
                  <c:v>231.73118371484077</c:v>
                </c:pt>
                <c:pt idx="4541">
                  <c:v>231.79900345837873</c:v>
                </c:pt>
                <c:pt idx="4542">
                  <c:v>231.8668281121748</c:v>
                </c:pt>
                <c:pt idx="4543">
                  <c:v>231.93465767550435</c:v>
                </c:pt>
                <c:pt idx="4544">
                  <c:v>232.00249214764114</c:v>
                </c:pt>
                <c:pt idx="4545">
                  <c:v>232.07033152786062</c:v>
                </c:pt>
                <c:pt idx="4546">
                  <c:v>232.13817581543799</c:v>
                </c:pt>
                <c:pt idx="4547">
                  <c:v>232.20602500964847</c:v>
                </c:pt>
                <c:pt idx="4548">
                  <c:v>232.2738791097681</c:v>
                </c:pt>
                <c:pt idx="4549">
                  <c:v>232.3417381150731</c:v>
                </c:pt>
                <c:pt idx="4550">
                  <c:v>232.40960202484007</c:v>
                </c:pt>
                <c:pt idx="4551">
                  <c:v>232.47747083834443</c:v>
                </c:pt>
                <c:pt idx="4552">
                  <c:v>232.54534455486376</c:v>
                </c:pt>
                <c:pt idx="4553">
                  <c:v>232.61322317367478</c:v>
                </c:pt>
                <c:pt idx="4554">
                  <c:v>232.68110669405513</c:v>
                </c:pt>
                <c:pt idx="4555">
                  <c:v>232.74899511528253</c:v>
                </c:pt>
                <c:pt idx="4556">
                  <c:v>232.81688843663542</c:v>
                </c:pt>
                <c:pt idx="4557">
                  <c:v>232.88478665739029</c:v>
                </c:pt>
                <c:pt idx="4558">
                  <c:v>232.95268977682738</c:v>
                </c:pt>
                <c:pt idx="4559">
                  <c:v>233.02059779422399</c:v>
                </c:pt>
                <c:pt idx="4560">
                  <c:v>233.08851070885962</c:v>
                </c:pt>
                <c:pt idx="4561">
                  <c:v>233.15642852001321</c:v>
                </c:pt>
                <c:pt idx="4562">
                  <c:v>233.2243512269655</c:v>
                </c:pt>
                <c:pt idx="4563">
                  <c:v>233.29227882899463</c:v>
                </c:pt>
                <c:pt idx="4564">
                  <c:v>233.3602113253809</c:v>
                </c:pt>
                <c:pt idx="4565">
                  <c:v>233.4281487154054</c:v>
                </c:pt>
                <c:pt idx="4566">
                  <c:v>233.49609099834839</c:v>
                </c:pt>
                <c:pt idx="4567">
                  <c:v>233.5640381734901</c:v>
                </c:pt>
                <c:pt idx="4568">
                  <c:v>233.63199024011197</c:v>
                </c:pt>
                <c:pt idx="4569">
                  <c:v>233.69994719749545</c:v>
                </c:pt>
                <c:pt idx="4570">
                  <c:v>233.76790904492154</c:v>
                </c:pt>
                <c:pt idx="4571">
                  <c:v>233.83587578167328</c:v>
                </c:pt>
                <c:pt idx="4572">
                  <c:v>233.90384740703121</c:v>
                </c:pt>
                <c:pt idx="4573">
                  <c:v>233.97182392027912</c:v>
                </c:pt>
                <c:pt idx="4574">
                  <c:v>234.03980532069826</c:v>
                </c:pt>
                <c:pt idx="4575">
                  <c:v>234.10779160757281</c:v>
                </c:pt>
                <c:pt idx="4576">
                  <c:v>234.17578278018595</c:v>
                </c:pt>
                <c:pt idx="4577">
                  <c:v>234.24377883781969</c:v>
                </c:pt>
                <c:pt idx="4578">
                  <c:v>234.31177977975878</c:v>
                </c:pt>
                <c:pt idx="4579">
                  <c:v>234.3797856052868</c:v>
                </c:pt>
                <c:pt idx="4580">
                  <c:v>234.44779631368871</c:v>
                </c:pt>
                <c:pt idx="4581">
                  <c:v>234.51581190424841</c:v>
                </c:pt>
                <c:pt idx="4582">
                  <c:v>234.58383237624992</c:v>
                </c:pt>
                <c:pt idx="4583">
                  <c:v>234.651857728979</c:v>
                </c:pt>
                <c:pt idx="4584">
                  <c:v>234.71988796172124</c:v>
                </c:pt>
                <c:pt idx="4585">
                  <c:v>234.78792307376179</c:v>
                </c:pt>
                <c:pt idx="4586">
                  <c:v>234.85596306438646</c:v>
                </c:pt>
                <c:pt idx="4587">
                  <c:v>234.92400793288107</c:v>
                </c:pt>
                <c:pt idx="4588">
                  <c:v>234.99205767853169</c:v>
                </c:pt>
                <c:pt idx="4589">
                  <c:v>235.06011230062515</c:v>
                </c:pt>
                <c:pt idx="4590">
                  <c:v>235.12817179844859</c:v>
                </c:pt>
                <c:pt idx="4591">
                  <c:v>235.1962361712886</c:v>
                </c:pt>
                <c:pt idx="4592">
                  <c:v>235.26430541843294</c:v>
                </c:pt>
                <c:pt idx="4593">
                  <c:v>235.33237953916878</c:v>
                </c:pt>
                <c:pt idx="4594">
                  <c:v>235.40045853278414</c:v>
                </c:pt>
                <c:pt idx="4595">
                  <c:v>235.46854239856759</c:v>
                </c:pt>
                <c:pt idx="4596">
                  <c:v>235.53663113580637</c:v>
                </c:pt>
                <c:pt idx="4597">
                  <c:v>235.60472474379054</c:v>
                </c:pt>
                <c:pt idx="4598">
                  <c:v>235.67282322180799</c:v>
                </c:pt>
                <c:pt idx="4599">
                  <c:v>235.74092656914758</c:v>
                </c:pt>
                <c:pt idx="4600">
                  <c:v>235.80903478509936</c:v>
                </c:pt>
                <c:pt idx="4601">
                  <c:v>235.87714786895324</c:v>
                </c:pt>
                <c:pt idx="4602">
                  <c:v>235.94526581999816</c:v>
                </c:pt>
                <c:pt idx="4603">
                  <c:v>236.01338863752576</c:v>
                </c:pt>
                <c:pt idx="4604">
                  <c:v>236.08151632082465</c:v>
                </c:pt>
                <c:pt idx="4605">
                  <c:v>236.14964886918699</c:v>
                </c:pt>
                <c:pt idx="4606">
                  <c:v>236.21778628190322</c:v>
                </c:pt>
                <c:pt idx="4607">
                  <c:v>236.28592855826426</c:v>
                </c:pt>
                <c:pt idx="4608">
                  <c:v>236.35407569756185</c:v>
                </c:pt>
                <c:pt idx="4609">
                  <c:v>236.42222769908832</c:v>
                </c:pt>
                <c:pt idx="4610">
                  <c:v>236.49038456213461</c:v>
                </c:pt>
                <c:pt idx="4611">
                  <c:v>236.55854628599261</c:v>
                </c:pt>
                <c:pt idx="4612">
                  <c:v>236.62671286995624</c:v>
                </c:pt>
                <c:pt idx="4613">
                  <c:v>236.69488431331791</c:v>
                </c:pt>
                <c:pt idx="4614">
                  <c:v>236.76306061536991</c:v>
                </c:pt>
                <c:pt idx="4615">
                  <c:v>236.83124177540543</c:v>
                </c:pt>
                <c:pt idx="4616">
                  <c:v>236.89942779271928</c:v>
                </c:pt>
                <c:pt idx="4617">
                  <c:v>236.96761866660344</c:v>
                </c:pt>
                <c:pt idx="4618">
                  <c:v>237.03581439635357</c:v>
                </c:pt>
                <c:pt idx="4619">
                  <c:v>237.10401498126291</c:v>
                </c:pt>
                <c:pt idx="4620">
                  <c:v>237.17222042062616</c:v>
                </c:pt>
                <c:pt idx="4621">
                  <c:v>237.2404307137387</c:v>
                </c:pt>
                <c:pt idx="4622">
                  <c:v>237.3086458598944</c:v>
                </c:pt>
                <c:pt idx="4623">
                  <c:v>237.3768658583902</c:v>
                </c:pt>
                <c:pt idx="4624">
                  <c:v>237.44509070852038</c:v>
                </c:pt>
                <c:pt idx="4625">
                  <c:v>237.51332040958096</c:v>
                </c:pt>
                <c:pt idx="4626">
                  <c:v>237.58155496086829</c:v>
                </c:pt>
                <c:pt idx="4627">
                  <c:v>237.64979436167786</c:v>
                </c:pt>
                <c:pt idx="4628">
                  <c:v>237.71803861130763</c:v>
                </c:pt>
                <c:pt idx="4629">
                  <c:v>237.78628770905394</c:v>
                </c:pt>
                <c:pt idx="4630">
                  <c:v>237.85454165421325</c:v>
                </c:pt>
                <c:pt idx="4631">
                  <c:v>237.9228004460835</c:v>
                </c:pt>
                <c:pt idx="4632">
                  <c:v>237.99106408396196</c:v>
                </c:pt>
                <c:pt idx="4633">
                  <c:v>238.05933256714729</c:v>
                </c:pt>
                <c:pt idx="4634">
                  <c:v>238.12760589493573</c:v>
                </c:pt>
                <c:pt idx="4635">
                  <c:v>238.19588406662794</c:v>
                </c:pt>
                <c:pt idx="4636">
                  <c:v>238.26416708152044</c:v>
                </c:pt>
                <c:pt idx="4637">
                  <c:v>238.33245493891332</c:v>
                </c:pt>
                <c:pt idx="4638">
                  <c:v>238.40074763810509</c:v>
                </c:pt>
                <c:pt idx="4639">
                  <c:v>238.46904517839562</c:v>
                </c:pt>
                <c:pt idx="4640">
                  <c:v>238.53734755908451</c:v>
                </c:pt>
                <c:pt idx="4641">
                  <c:v>238.60565477947111</c:v>
                </c:pt>
                <c:pt idx="4642">
                  <c:v>238.67396683885605</c:v>
                </c:pt>
                <c:pt idx="4643">
                  <c:v>238.74228373653932</c:v>
                </c:pt>
                <c:pt idx="4644">
                  <c:v>238.81060547182136</c:v>
                </c:pt>
                <c:pt idx="4645">
                  <c:v>238.87893204400365</c:v>
                </c:pt>
                <c:pt idx="4646">
                  <c:v>238.94726345238723</c:v>
                </c:pt>
                <c:pt idx="4647">
                  <c:v>239.01559969627297</c:v>
                </c:pt>
                <c:pt idx="4648">
                  <c:v>239.08394077496339</c:v>
                </c:pt>
                <c:pt idx="4649">
                  <c:v>239.15228668775865</c:v>
                </c:pt>
                <c:pt idx="4650">
                  <c:v>239.22063743396274</c:v>
                </c:pt>
                <c:pt idx="4651">
                  <c:v>239.28899301287763</c:v>
                </c:pt>
                <c:pt idx="4652">
                  <c:v>239.35735342380499</c:v>
                </c:pt>
                <c:pt idx="4653">
                  <c:v>239.42571866604828</c:v>
                </c:pt>
                <c:pt idx="4654">
                  <c:v>239.4940887389109</c:v>
                </c:pt>
                <c:pt idx="4655">
                  <c:v>239.56246364169604</c:v>
                </c:pt>
                <c:pt idx="4656">
                  <c:v>239.63084337370688</c:v>
                </c:pt>
                <c:pt idx="4657">
                  <c:v>239.69922793424834</c:v>
                </c:pt>
                <c:pt idx="4658">
                  <c:v>239.76761732262335</c:v>
                </c:pt>
                <c:pt idx="4659">
                  <c:v>239.8360115381374</c:v>
                </c:pt>
                <c:pt idx="4660">
                  <c:v>239.90441058009429</c:v>
                </c:pt>
                <c:pt idx="4661">
                  <c:v>239.97281444779881</c:v>
                </c:pt>
                <c:pt idx="4662">
                  <c:v>240.04122314055692</c:v>
                </c:pt>
                <c:pt idx="4663">
                  <c:v>240.10963665767312</c:v>
                </c:pt>
                <c:pt idx="4664">
                  <c:v>240.17805499845349</c:v>
                </c:pt>
                <c:pt idx="4665">
                  <c:v>240.2464781622042</c:v>
                </c:pt>
                <c:pt idx="4666">
                  <c:v>240.31490614823099</c:v>
                </c:pt>
                <c:pt idx="4667">
                  <c:v>240.38333895583966</c:v>
                </c:pt>
                <c:pt idx="4668">
                  <c:v>240.45177658433772</c:v>
                </c:pt>
                <c:pt idx="4669">
                  <c:v>240.52021903303228</c:v>
                </c:pt>
                <c:pt idx="4670">
                  <c:v>240.58866630122915</c:v>
                </c:pt>
                <c:pt idx="4671">
                  <c:v>240.65711838823677</c:v>
                </c:pt>
                <c:pt idx="4672">
                  <c:v>240.72557529336265</c:v>
                </c:pt>
                <c:pt idx="4673">
                  <c:v>240.79403701591394</c:v>
                </c:pt>
                <c:pt idx="4674">
                  <c:v>240.86250355519951</c:v>
                </c:pt>
                <c:pt idx="4675">
                  <c:v>240.93097491052774</c:v>
                </c:pt>
                <c:pt idx="4676">
                  <c:v>240.99945108120659</c:v>
                </c:pt>
                <c:pt idx="4677">
                  <c:v>241.0679320665453</c:v>
                </c:pt>
                <c:pt idx="4678">
                  <c:v>241.13641786585308</c:v>
                </c:pt>
                <c:pt idx="4679">
                  <c:v>241.20490847843828</c:v>
                </c:pt>
                <c:pt idx="4680">
                  <c:v>241.27340390361266</c:v>
                </c:pt>
                <c:pt idx="4681">
                  <c:v>241.34190414068371</c:v>
                </c:pt>
                <c:pt idx="4682">
                  <c:v>241.41040918896257</c:v>
                </c:pt>
                <c:pt idx="4683">
                  <c:v>241.47891904776012</c:v>
                </c:pt>
                <c:pt idx="4684">
                  <c:v>241.5474337163858</c:v>
                </c:pt>
                <c:pt idx="4685">
                  <c:v>241.61595319415079</c:v>
                </c:pt>
                <c:pt idx="4686">
                  <c:v>241.68447748036616</c:v>
                </c:pt>
                <c:pt idx="4687">
                  <c:v>241.75300657434423</c:v>
                </c:pt>
                <c:pt idx="4688">
                  <c:v>241.82154047539521</c:v>
                </c:pt>
                <c:pt idx="4689">
                  <c:v>241.89007918283127</c:v>
                </c:pt>
                <c:pt idx="4690">
                  <c:v>241.95862269596503</c:v>
                </c:pt>
                <c:pt idx="4691">
                  <c:v>242.02717101410772</c:v>
                </c:pt>
                <c:pt idx="4692">
                  <c:v>242.0957241365727</c:v>
                </c:pt>
                <c:pt idx="4693">
                  <c:v>242.1642820626723</c:v>
                </c:pt>
                <c:pt idx="4694">
                  <c:v>242.2328447917202</c:v>
                </c:pt>
                <c:pt idx="4695">
                  <c:v>242.30141232302904</c:v>
                </c:pt>
                <c:pt idx="4696">
                  <c:v>242.36998465591273</c:v>
                </c:pt>
                <c:pt idx="4697">
                  <c:v>242.43856178968502</c:v>
                </c:pt>
                <c:pt idx="4698">
                  <c:v>242.50714372365877</c:v>
                </c:pt>
                <c:pt idx="4699">
                  <c:v>242.57573045715017</c:v>
                </c:pt>
                <c:pt idx="4700">
                  <c:v>242.6443219894719</c:v>
                </c:pt>
                <c:pt idx="4701">
                  <c:v>242.71291831993997</c:v>
                </c:pt>
                <c:pt idx="4702">
                  <c:v>242.78151944786893</c:v>
                </c:pt>
                <c:pt idx="4703">
                  <c:v>242.85012537257464</c:v>
                </c:pt>
                <c:pt idx="4704">
                  <c:v>242.91873609337054</c:v>
                </c:pt>
                <c:pt idx="4705">
                  <c:v>242.9873516095744</c:v>
                </c:pt>
                <c:pt idx="4706">
                  <c:v>243.05597192050212</c:v>
                </c:pt>
                <c:pt idx="4707">
                  <c:v>243.12459702546815</c:v>
                </c:pt>
                <c:pt idx="4708">
                  <c:v>243.19322692379066</c:v>
                </c:pt>
                <c:pt idx="4709">
                  <c:v>243.26186161478566</c:v>
                </c:pt>
                <c:pt idx="4710">
                  <c:v>243.33050109777017</c:v>
                </c:pt>
                <c:pt idx="4711">
                  <c:v>243.39914537206079</c:v>
                </c:pt>
                <c:pt idx="4712">
                  <c:v>243.46779443697602</c:v>
                </c:pt>
                <c:pt idx="4713">
                  <c:v>243.53644829183295</c:v>
                </c:pt>
                <c:pt idx="4714">
                  <c:v>243.60510693594904</c:v>
                </c:pt>
                <c:pt idx="4715">
                  <c:v>243.67377036864281</c:v>
                </c:pt>
                <c:pt idx="4716">
                  <c:v>243.74243858923259</c:v>
                </c:pt>
                <c:pt idx="4717">
                  <c:v>243.81111159703758</c:v>
                </c:pt>
                <c:pt idx="4718">
                  <c:v>243.87978939137619</c:v>
                </c:pt>
                <c:pt idx="4719">
                  <c:v>243.94847197156679</c:v>
                </c:pt>
                <c:pt idx="4720">
                  <c:v>244.01715933692972</c:v>
                </c:pt>
                <c:pt idx="4721">
                  <c:v>244.08585148678429</c:v>
                </c:pt>
                <c:pt idx="4722">
                  <c:v>244.15454842045003</c:v>
                </c:pt>
                <c:pt idx="4723">
                  <c:v>244.22325013724716</c:v>
                </c:pt>
                <c:pt idx="4724">
                  <c:v>244.2919566364962</c:v>
                </c:pt>
                <c:pt idx="4725">
                  <c:v>244.3606679175179</c:v>
                </c:pt>
                <c:pt idx="4726">
                  <c:v>244.42938397963192</c:v>
                </c:pt>
                <c:pt idx="4727">
                  <c:v>244.4981048221608</c:v>
                </c:pt>
                <c:pt idx="4728">
                  <c:v>244.56683044442426</c:v>
                </c:pt>
                <c:pt idx="4729">
                  <c:v>244.63556084574483</c:v>
                </c:pt>
                <c:pt idx="4730">
                  <c:v>244.70429602544405</c:v>
                </c:pt>
                <c:pt idx="4731">
                  <c:v>244.77303598284448</c:v>
                </c:pt>
                <c:pt idx="4732">
                  <c:v>244.84178071726723</c:v>
                </c:pt>
                <c:pt idx="4733">
                  <c:v>244.91053022803527</c:v>
                </c:pt>
                <c:pt idx="4734">
                  <c:v>244.97928451447149</c:v>
                </c:pt>
                <c:pt idx="4735">
                  <c:v>245.04804357589839</c:v>
                </c:pt>
                <c:pt idx="4736">
                  <c:v>245.11680741163926</c:v>
                </c:pt>
                <c:pt idx="4737">
                  <c:v>245.18557602101799</c:v>
                </c:pt>
                <c:pt idx="4738">
                  <c:v>245.25434940335774</c:v>
                </c:pt>
                <c:pt idx="4739">
                  <c:v>245.32312755798236</c:v>
                </c:pt>
                <c:pt idx="4740">
                  <c:v>245.39191048421637</c:v>
                </c:pt>
                <c:pt idx="4741">
                  <c:v>245.46069818138443</c:v>
                </c:pt>
                <c:pt idx="4742">
                  <c:v>245.52949064881003</c:v>
                </c:pt>
                <c:pt idx="4743">
                  <c:v>245.59828788581871</c:v>
                </c:pt>
                <c:pt idx="4744">
                  <c:v>245.66708989173569</c:v>
                </c:pt>
                <c:pt idx="4745">
                  <c:v>245.73589666588592</c:v>
                </c:pt>
                <c:pt idx="4746">
                  <c:v>245.80470820759496</c:v>
                </c:pt>
                <c:pt idx="4747">
                  <c:v>245.87352451618949</c:v>
                </c:pt>
                <c:pt idx="4748">
                  <c:v>245.94234559099493</c:v>
                </c:pt>
                <c:pt idx="4749">
                  <c:v>246.011171431337</c:v>
                </c:pt>
                <c:pt idx="4750">
                  <c:v>246.08000203654277</c:v>
                </c:pt>
                <c:pt idx="4751">
                  <c:v>246.14883740593865</c:v>
                </c:pt>
                <c:pt idx="4752">
                  <c:v>246.21767753885248</c:v>
                </c:pt>
                <c:pt idx="4753">
                  <c:v>246.28652243461019</c:v>
                </c:pt>
                <c:pt idx="4754">
                  <c:v>246.35537209254036</c:v>
                </c:pt>
                <c:pt idx="4755">
                  <c:v>246.4242265119704</c:v>
                </c:pt>
                <c:pt idx="4756">
                  <c:v>246.49308569222742</c:v>
                </c:pt>
                <c:pt idx="4757">
                  <c:v>246.56194963264099</c:v>
                </c:pt>
                <c:pt idx="4758">
                  <c:v>246.63081833253844</c:v>
                </c:pt>
                <c:pt idx="4759">
                  <c:v>246.69969179124874</c:v>
                </c:pt>
                <c:pt idx="4760">
                  <c:v>246.76857000810077</c:v>
                </c:pt>
                <c:pt idx="4761">
                  <c:v>246.83745298242414</c:v>
                </c:pt>
                <c:pt idx="4762">
                  <c:v>246.90634071354765</c:v>
                </c:pt>
                <c:pt idx="4763">
                  <c:v>246.97523320080018</c:v>
                </c:pt>
                <c:pt idx="4764">
                  <c:v>247.04413044351298</c:v>
                </c:pt>
                <c:pt idx="4765">
                  <c:v>247.11303244101481</c:v>
                </c:pt>
                <c:pt idx="4766">
                  <c:v>247.181939192637</c:v>
                </c:pt>
                <c:pt idx="4767">
                  <c:v>247.25085069770986</c:v>
                </c:pt>
                <c:pt idx="4768">
                  <c:v>247.31976695556327</c:v>
                </c:pt>
                <c:pt idx="4769">
                  <c:v>247.38868796552939</c:v>
                </c:pt>
                <c:pt idx="4770">
                  <c:v>247.4576137269388</c:v>
                </c:pt>
                <c:pt idx="4771">
                  <c:v>247.52654423912247</c:v>
                </c:pt>
                <c:pt idx="4772">
                  <c:v>247.59547950141334</c:v>
                </c:pt>
                <c:pt idx="4773">
                  <c:v>247.66441951314266</c:v>
                </c:pt>
                <c:pt idx="4774">
                  <c:v>247.73336427364217</c:v>
                </c:pt>
                <c:pt idx="4775">
                  <c:v>247.80231378224497</c:v>
                </c:pt>
                <c:pt idx="4776">
                  <c:v>247.87126803828428</c:v>
                </c:pt>
                <c:pt idx="4777">
                  <c:v>247.94022704109082</c:v>
                </c:pt>
                <c:pt idx="4778">
                  <c:v>248.00919079000005</c:v>
                </c:pt>
                <c:pt idx="4779">
                  <c:v>248.07815928434368</c:v>
                </c:pt>
                <c:pt idx="4780">
                  <c:v>248.14713252345561</c:v>
                </c:pt>
                <c:pt idx="4781">
                  <c:v>248.21611050667028</c:v>
                </c:pt>
                <c:pt idx="4782">
                  <c:v>248.28509323332079</c:v>
                </c:pt>
                <c:pt idx="4783">
                  <c:v>248.35408070274261</c:v>
                </c:pt>
                <c:pt idx="4784">
                  <c:v>248.42307291426934</c:v>
                </c:pt>
                <c:pt idx="4785">
                  <c:v>248.49206986723573</c:v>
                </c:pt>
                <c:pt idx="4786">
                  <c:v>248.56107156097627</c:v>
                </c:pt>
                <c:pt idx="4787">
                  <c:v>248.63007799482753</c:v>
                </c:pt>
                <c:pt idx="4788">
                  <c:v>248.69908916812417</c:v>
                </c:pt>
                <c:pt idx="4789">
                  <c:v>248.76810508020145</c:v>
                </c:pt>
                <c:pt idx="4790">
                  <c:v>248.83712573039585</c:v>
                </c:pt>
                <c:pt idx="4791">
                  <c:v>248.90615111804357</c:v>
                </c:pt>
                <c:pt idx="4792">
                  <c:v>248.97518124247981</c:v>
                </c:pt>
                <c:pt idx="4793">
                  <c:v>249.04421610304297</c:v>
                </c:pt>
                <c:pt idx="4794">
                  <c:v>249.11325569906879</c:v>
                </c:pt>
                <c:pt idx="4795">
                  <c:v>249.18230002989392</c:v>
                </c:pt>
                <c:pt idx="4796">
                  <c:v>249.25134909485587</c:v>
                </c:pt>
                <c:pt idx="4797">
                  <c:v>249.32040289329305</c:v>
                </c:pt>
                <c:pt idx="4798">
                  <c:v>249.38946142454211</c:v>
                </c:pt>
                <c:pt idx="4799">
                  <c:v>249.45852468794192</c:v>
                </c:pt>
                <c:pt idx="4800">
                  <c:v>249.52759268283</c:v>
                </c:pt>
                <c:pt idx="4801">
                  <c:v>249.59666540854516</c:v>
                </c:pt>
                <c:pt idx="4802">
                  <c:v>249.66574286442577</c:v>
                </c:pt>
                <c:pt idx="4803">
                  <c:v>249.73482504981115</c:v>
                </c:pt>
                <c:pt idx="4804">
                  <c:v>249.80391196403963</c:v>
                </c:pt>
                <c:pt idx="4805">
                  <c:v>249.87300360645128</c:v>
                </c:pt>
                <c:pt idx="4806">
                  <c:v>249.94209997638484</c:v>
                </c:pt>
                <c:pt idx="4807">
                  <c:v>250.01120107318172</c:v>
                </c:pt>
                <c:pt idx="4808">
                  <c:v>250.08030689618013</c:v>
                </c:pt>
                <c:pt idx="4809">
                  <c:v>250.14941744472188</c:v>
                </c:pt>
                <c:pt idx="4810">
                  <c:v>250.21853271814592</c:v>
                </c:pt>
                <c:pt idx="4811">
                  <c:v>250.287652715794</c:v>
                </c:pt>
                <c:pt idx="4812">
                  <c:v>250.35677743700725</c:v>
                </c:pt>
                <c:pt idx="4813">
                  <c:v>250.42590688112594</c:v>
                </c:pt>
                <c:pt idx="4814">
                  <c:v>250.49504104749204</c:v>
                </c:pt>
                <c:pt idx="4815">
                  <c:v>250.56417993544744</c:v>
                </c:pt>
                <c:pt idx="4816">
                  <c:v>250.63332354433359</c:v>
                </c:pt>
                <c:pt idx="4817">
                  <c:v>250.70247187349318</c:v>
                </c:pt>
                <c:pt idx="4818">
                  <c:v>250.77162492226742</c:v>
                </c:pt>
                <c:pt idx="4819">
                  <c:v>250.84078268999983</c:v>
                </c:pt>
                <c:pt idx="4820">
                  <c:v>250.90994517603232</c:v>
                </c:pt>
                <c:pt idx="4821">
                  <c:v>250.97911237970922</c:v>
                </c:pt>
                <c:pt idx="4822">
                  <c:v>251.0482843003723</c:v>
                </c:pt>
                <c:pt idx="4823">
                  <c:v>251.11746093736653</c:v>
                </c:pt>
                <c:pt idx="4824">
                  <c:v>251.18664229003403</c:v>
                </c:pt>
                <c:pt idx="4825">
                  <c:v>251.25582835771996</c:v>
                </c:pt>
                <c:pt idx="4826">
                  <c:v>251.32501913976773</c:v>
                </c:pt>
                <c:pt idx="4827">
                  <c:v>251.39421463552179</c:v>
                </c:pt>
                <c:pt idx="4828">
                  <c:v>251.4634148443271</c:v>
                </c:pt>
                <c:pt idx="4829">
                  <c:v>251.53261976552841</c:v>
                </c:pt>
                <c:pt idx="4830">
                  <c:v>251.60182939847004</c:v>
                </c:pt>
                <c:pt idx="4831">
                  <c:v>251.67104374249828</c:v>
                </c:pt>
                <c:pt idx="4832">
                  <c:v>251.7402627969586</c:v>
                </c:pt>
                <c:pt idx="4833">
                  <c:v>251.80948656119611</c:v>
                </c:pt>
                <c:pt idx="4834">
                  <c:v>251.87871503455693</c:v>
                </c:pt>
                <c:pt idx="4835">
                  <c:v>251.94794821638743</c:v>
                </c:pt>
                <c:pt idx="4836">
                  <c:v>252.01718610603336</c:v>
                </c:pt>
                <c:pt idx="4837">
                  <c:v>252.08642870284262</c:v>
                </c:pt>
                <c:pt idx="4838">
                  <c:v>252.1556760061616</c:v>
                </c:pt>
                <c:pt idx="4839">
                  <c:v>252.22492801533662</c:v>
                </c:pt>
                <c:pt idx="4840">
                  <c:v>252.29418472971562</c:v>
                </c:pt>
                <c:pt idx="4841">
                  <c:v>252.36344614864635</c:v>
                </c:pt>
                <c:pt idx="4842">
                  <c:v>252.43271227147608</c:v>
                </c:pt>
                <c:pt idx="4843">
                  <c:v>252.50198309755274</c:v>
                </c:pt>
                <c:pt idx="4844">
                  <c:v>252.57125862622499</c:v>
                </c:pt>
                <c:pt idx="4845">
                  <c:v>252.64053885684137</c:v>
                </c:pt>
                <c:pt idx="4846">
                  <c:v>252.70982378874993</c:v>
                </c:pt>
                <c:pt idx="4847">
                  <c:v>252.77911342130011</c:v>
                </c:pt>
                <c:pt idx="4848">
                  <c:v>252.84840775384055</c:v>
                </c:pt>
                <c:pt idx="4849">
                  <c:v>252.91770678572126</c:v>
                </c:pt>
                <c:pt idx="4850">
                  <c:v>252.98701051629095</c:v>
                </c:pt>
                <c:pt idx="4851">
                  <c:v>253.05631894490026</c:v>
                </c:pt>
                <c:pt idx="4852">
                  <c:v>253.12563207089801</c:v>
                </c:pt>
                <c:pt idx="4853">
                  <c:v>253.19494989363574</c:v>
                </c:pt>
                <c:pt idx="4854">
                  <c:v>253.26427241246375</c:v>
                </c:pt>
                <c:pt idx="4855">
                  <c:v>253.33359962673151</c:v>
                </c:pt>
                <c:pt idx="4856">
                  <c:v>253.40293153579057</c:v>
                </c:pt>
                <c:pt idx="4857">
                  <c:v>253.47226813899326</c:v>
                </c:pt>
                <c:pt idx="4858">
                  <c:v>253.54160943568937</c:v>
                </c:pt>
                <c:pt idx="4859">
                  <c:v>253.61095542523086</c:v>
                </c:pt>
                <c:pt idx="4860">
                  <c:v>253.68030610696982</c:v>
                </c:pt>
                <c:pt idx="4861">
                  <c:v>253.74966148025862</c:v>
                </c:pt>
                <c:pt idx="4862">
                  <c:v>253.81902154444816</c:v>
                </c:pt>
                <c:pt idx="4863">
                  <c:v>253.88838629889219</c:v>
                </c:pt>
                <c:pt idx="4864">
                  <c:v>253.95775574294331</c:v>
                </c:pt>
                <c:pt idx="4865">
                  <c:v>254.02712987595308</c:v>
                </c:pt>
                <c:pt idx="4866">
                  <c:v>254.09650869727639</c:v>
                </c:pt>
                <c:pt idx="4867">
                  <c:v>254.16589220626526</c:v>
                </c:pt>
                <c:pt idx="4868">
                  <c:v>254.23528040227419</c:v>
                </c:pt>
                <c:pt idx="4869">
                  <c:v>254.30467328465687</c:v>
                </c:pt>
                <c:pt idx="4870">
                  <c:v>254.37407085276689</c:v>
                </c:pt>
                <c:pt idx="4871">
                  <c:v>254.44347310595847</c:v>
                </c:pt>
                <c:pt idx="4872">
                  <c:v>254.51288004358688</c:v>
                </c:pt>
                <c:pt idx="4873">
                  <c:v>254.58229166500595</c:v>
                </c:pt>
                <c:pt idx="4874">
                  <c:v>254.65170796957045</c:v>
                </c:pt>
                <c:pt idx="4875">
                  <c:v>254.72112895663591</c:v>
                </c:pt>
                <c:pt idx="4876">
                  <c:v>254.79055462555795</c:v>
                </c:pt>
                <c:pt idx="4877">
                  <c:v>254.85998497569162</c:v>
                </c:pt>
                <c:pt idx="4878">
                  <c:v>254.92942000639289</c:v>
                </c:pt>
                <c:pt idx="4879">
                  <c:v>254.9988597170186</c:v>
                </c:pt>
                <c:pt idx="4880">
                  <c:v>255.06830410692336</c:v>
                </c:pt>
                <c:pt idx="4881">
                  <c:v>255.13775317546461</c:v>
                </c:pt>
                <c:pt idx="4882">
                  <c:v>255.20720692199927</c:v>
                </c:pt>
                <c:pt idx="4883">
                  <c:v>255.27666534588346</c:v>
                </c:pt>
                <c:pt idx="4884">
                  <c:v>255.34612844647506</c:v>
                </c:pt>
                <c:pt idx="4885">
                  <c:v>255.41559622313071</c:v>
                </c:pt>
                <c:pt idx="4886">
                  <c:v>255.48506867520825</c:v>
                </c:pt>
                <c:pt idx="4887">
                  <c:v>255.55454580206586</c:v>
                </c:pt>
                <c:pt idx="4888">
                  <c:v>255.62402760306037</c:v>
                </c:pt>
                <c:pt idx="4889">
                  <c:v>255.69351407755119</c:v>
                </c:pt>
                <c:pt idx="4890">
                  <c:v>255.76300522489649</c:v>
                </c:pt>
                <c:pt idx="4891">
                  <c:v>255.83250104445452</c:v>
                </c:pt>
                <c:pt idx="4892">
                  <c:v>255.90200153558465</c:v>
                </c:pt>
                <c:pt idx="4893">
                  <c:v>255.97150669764545</c:v>
                </c:pt>
                <c:pt idx="4894">
                  <c:v>256.04101652999617</c:v>
                </c:pt>
                <c:pt idx="4895">
                  <c:v>256.11053103199737</c:v>
                </c:pt>
                <c:pt idx="4896">
                  <c:v>256.18005020300728</c:v>
                </c:pt>
                <c:pt idx="4897">
                  <c:v>256.24957404238734</c:v>
                </c:pt>
                <c:pt idx="4898">
                  <c:v>256.31910254949668</c:v>
                </c:pt>
                <c:pt idx="4899">
                  <c:v>256.38863572369615</c:v>
                </c:pt>
                <c:pt idx="4900">
                  <c:v>256.45817356434662</c:v>
                </c:pt>
                <c:pt idx="4901">
                  <c:v>256.52771607080786</c:v>
                </c:pt>
                <c:pt idx="4902">
                  <c:v>256.59726324244224</c:v>
                </c:pt>
                <c:pt idx="4903">
                  <c:v>256.66681507861006</c:v>
                </c:pt>
                <c:pt idx="4904">
                  <c:v>256.73637157867279</c:v>
                </c:pt>
                <c:pt idx="4905">
                  <c:v>256.80593274199322</c:v>
                </c:pt>
                <c:pt idx="4906">
                  <c:v>256.87549856793254</c:v>
                </c:pt>
                <c:pt idx="4907">
                  <c:v>256.9450690558528</c:v>
                </c:pt>
                <c:pt idx="4908">
                  <c:v>257.01464420511667</c:v>
                </c:pt>
                <c:pt idx="4909">
                  <c:v>257.08422401508568</c:v>
                </c:pt>
                <c:pt idx="4910">
                  <c:v>257.1538084851245</c:v>
                </c:pt>
                <c:pt idx="4911">
                  <c:v>257.22339761459477</c:v>
                </c:pt>
                <c:pt idx="4912">
                  <c:v>257.29299140285991</c:v>
                </c:pt>
                <c:pt idx="4913">
                  <c:v>257.36258984928361</c:v>
                </c:pt>
                <c:pt idx="4914">
                  <c:v>257.43219295322962</c:v>
                </c:pt>
                <c:pt idx="4915">
                  <c:v>257.50180071406157</c:v>
                </c:pt>
                <c:pt idx="4916">
                  <c:v>257.57141313114346</c:v>
                </c:pt>
                <c:pt idx="4917">
                  <c:v>257.64103020383999</c:v>
                </c:pt>
                <c:pt idx="4918">
                  <c:v>257.71065193151526</c:v>
                </c:pt>
                <c:pt idx="4919">
                  <c:v>257.78027831353461</c:v>
                </c:pt>
                <c:pt idx="4920">
                  <c:v>257.84990934926225</c:v>
                </c:pt>
                <c:pt idx="4921">
                  <c:v>257.91954503806369</c:v>
                </c:pt>
                <c:pt idx="4922">
                  <c:v>257.98918537930456</c:v>
                </c:pt>
                <c:pt idx="4923">
                  <c:v>258.05883037234958</c:v>
                </c:pt>
                <c:pt idx="4924">
                  <c:v>258.1284800165655</c:v>
                </c:pt>
                <c:pt idx="4925">
                  <c:v>258.19813431131843</c:v>
                </c:pt>
                <c:pt idx="4926">
                  <c:v>258.2677932559738</c:v>
                </c:pt>
                <c:pt idx="4927">
                  <c:v>258.33745684989879</c:v>
                </c:pt>
                <c:pt idx="4928">
                  <c:v>258.40712509245981</c:v>
                </c:pt>
                <c:pt idx="4929">
                  <c:v>258.47679798302374</c:v>
                </c:pt>
                <c:pt idx="4930">
                  <c:v>258.54647552095742</c:v>
                </c:pt>
                <c:pt idx="4931">
                  <c:v>258.61615770562878</c:v>
                </c:pt>
                <c:pt idx="4932">
                  <c:v>258.68584453640506</c:v>
                </c:pt>
                <c:pt idx="4933">
                  <c:v>258.75553601265392</c:v>
                </c:pt>
                <c:pt idx="4934">
                  <c:v>258.82523213374304</c:v>
                </c:pt>
                <c:pt idx="4935">
                  <c:v>258.89493289904146</c:v>
                </c:pt>
                <c:pt idx="4936">
                  <c:v>258.96463830791663</c:v>
                </c:pt>
                <c:pt idx="4937">
                  <c:v>259.03434835973792</c:v>
                </c:pt>
                <c:pt idx="4938">
                  <c:v>259.1040630538742</c:v>
                </c:pt>
                <c:pt idx="4939">
                  <c:v>259.17378238969286</c:v>
                </c:pt>
                <c:pt idx="4940">
                  <c:v>259.24350636656533</c:v>
                </c:pt>
                <c:pt idx="4941">
                  <c:v>259.31323498386001</c:v>
                </c:pt>
                <c:pt idx="4942">
                  <c:v>259.38296824094658</c:v>
                </c:pt>
                <c:pt idx="4943">
                  <c:v>259.45270613719509</c:v>
                </c:pt>
                <c:pt idx="4944">
                  <c:v>259.52244867197561</c:v>
                </c:pt>
                <c:pt idx="4945">
                  <c:v>259.59219584465859</c:v>
                </c:pt>
                <c:pt idx="4946">
                  <c:v>259.6619476546141</c:v>
                </c:pt>
                <c:pt idx="4947">
                  <c:v>259.7317041012135</c:v>
                </c:pt>
                <c:pt idx="4948">
                  <c:v>259.8014651838273</c:v>
                </c:pt>
                <c:pt idx="4949">
                  <c:v>259.87123090182718</c:v>
                </c:pt>
                <c:pt idx="4950">
                  <c:v>259.94100125458374</c:v>
                </c:pt>
                <c:pt idx="4951">
                  <c:v>260.01077624146893</c:v>
                </c:pt>
                <c:pt idx="4952">
                  <c:v>260.0805558618548</c:v>
                </c:pt>
                <c:pt idx="4953">
                  <c:v>260.15034011511324</c:v>
                </c:pt>
                <c:pt idx="4954">
                  <c:v>260.22012900061605</c:v>
                </c:pt>
                <c:pt idx="4955">
                  <c:v>260.28992251773565</c:v>
                </c:pt>
                <c:pt idx="4956">
                  <c:v>260.35972066584605</c:v>
                </c:pt>
                <c:pt idx="4957">
                  <c:v>260.42952344431865</c:v>
                </c:pt>
                <c:pt idx="4958">
                  <c:v>260.4993308525265</c:v>
                </c:pt>
                <c:pt idx="4959">
                  <c:v>260.56914288984399</c:v>
                </c:pt>
                <c:pt idx="4960">
                  <c:v>260.63895955564368</c:v>
                </c:pt>
                <c:pt idx="4961">
                  <c:v>260.70878084929944</c:v>
                </c:pt>
                <c:pt idx="4962">
                  <c:v>260.77860677018555</c:v>
                </c:pt>
                <c:pt idx="4963">
                  <c:v>260.84843731767569</c:v>
                </c:pt>
                <c:pt idx="4964">
                  <c:v>260.91827249114482</c:v>
                </c:pt>
                <c:pt idx="4965">
                  <c:v>260.9881122899663</c:v>
                </c:pt>
                <c:pt idx="4966">
                  <c:v>261.05795671351666</c:v>
                </c:pt>
                <c:pt idx="4967">
                  <c:v>261.1278057611695</c:v>
                </c:pt>
                <c:pt idx="4968">
                  <c:v>261.19765943229999</c:v>
                </c:pt>
                <c:pt idx="4969">
                  <c:v>261.26751772628421</c:v>
                </c:pt>
                <c:pt idx="4970">
                  <c:v>261.33738064249718</c:v>
                </c:pt>
                <c:pt idx="4971">
                  <c:v>261.40724818031475</c:v>
                </c:pt>
                <c:pt idx="4972">
                  <c:v>261.47712033911381</c:v>
                </c:pt>
                <c:pt idx="4973">
                  <c:v>261.54699711826987</c:v>
                </c:pt>
                <c:pt idx="4974">
                  <c:v>261.61687851715925</c:v>
                </c:pt>
                <c:pt idx="4975">
                  <c:v>261.6867645351586</c:v>
                </c:pt>
                <c:pt idx="4976">
                  <c:v>261.75665517164492</c:v>
                </c:pt>
                <c:pt idx="4977">
                  <c:v>261.82655042599572</c:v>
                </c:pt>
                <c:pt idx="4978">
                  <c:v>261.89645029758765</c:v>
                </c:pt>
                <c:pt idx="4979">
                  <c:v>261.9663547857981</c:v>
                </c:pt>
                <c:pt idx="4980">
                  <c:v>262.03626389000584</c:v>
                </c:pt>
                <c:pt idx="4981">
                  <c:v>262.10617760958746</c:v>
                </c:pt>
                <c:pt idx="4982">
                  <c:v>262.17609594392189</c:v>
                </c:pt>
                <c:pt idx="4983">
                  <c:v>262.2460188923867</c:v>
                </c:pt>
                <c:pt idx="4984">
                  <c:v>262.31594645436138</c:v>
                </c:pt>
                <c:pt idx="4985">
                  <c:v>262.38587862922395</c:v>
                </c:pt>
                <c:pt idx="4986">
                  <c:v>262.4558154163538</c:v>
                </c:pt>
                <c:pt idx="4987">
                  <c:v>262.52575681513025</c:v>
                </c:pt>
                <c:pt idx="4988">
                  <c:v>262.59570282493127</c:v>
                </c:pt>
                <c:pt idx="4989">
                  <c:v>262.66565344513828</c:v>
                </c:pt>
                <c:pt idx="4990">
                  <c:v>262.73560867512958</c:v>
                </c:pt>
                <c:pt idx="4991">
                  <c:v>262.80556851428651</c:v>
                </c:pt>
                <c:pt idx="4992">
                  <c:v>262.87553296198763</c:v>
                </c:pt>
                <c:pt idx="4993">
                  <c:v>262.94550201761501</c:v>
                </c:pt>
                <c:pt idx="4994">
                  <c:v>263.01547568054787</c:v>
                </c:pt>
                <c:pt idx="4995">
                  <c:v>263.0854539501683</c:v>
                </c:pt>
                <c:pt idx="4996">
                  <c:v>263.15543682585655</c:v>
                </c:pt>
                <c:pt idx="4997">
                  <c:v>263.22542430699366</c:v>
                </c:pt>
                <c:pt idx="4998">
                  <c:v>263.29541639296173</c:v>
                </c:pt>
                <c:pt idx="4999">
                  <c:v>263.36541308314156</c:v>
                </c:pt>
                <c:pt idx="5000">
                  <c:v>263.4354143769163</c:v>
                </c:pt>
                <c:pt idx="5001">
                  <c:v>263.50542027366669</c:v>
                </c:pt>
                <c:pt idx="5002">
                  <c:v>263.57543077277523</c:v>
                </c:pt>
                <c:pt idx="5003">
                  <c:v>263.64544587362468</c:v>
                </c:pt>
                <c:pt idx="5004">
                  <c:v>263.71546557559856</c:v>
                </c:pt>
                <c:pt idx="5005">
                  <c:v>263.78548987807778</c:v>
                </c:pt>
                <c:pt idx="5006">
                  <c:v>263.8555187804464</c:v>
                </c:pt>
                <c:pt idx="5007">
                  <c:v>263.9255522820888</c:v>
                </c:pt>
                <c:pt idx="5008">
                  <c:v>263.99559038238709</c:v>
                </c:pt>
                <c:pt idx="5009">
                  <c:v>264.06563308072543</c:v>
                </c:pt>
                <c:pt idx="5010">
                  <c:v>264.13568037648741</c:v>
                </c:pt>
                <c:pt idx="5011">
                  <c:v>264.20573226905805</c:v>
                </c:pt>
                <c:pt idx="5012">
                  <c:v>264.27578875782052</c:v>
                </c:pt>
                <c:pt idx="5013">
                  <c:v>264.34584984216053</c:v>
                </c:pt>
                <c:pt idx="5014">
                  <c:v>264.41591552146122</c:v>
                </c:pt>
                <c:pt idx="5015">
                  <c:v>264.48598579510866</c:v>
                </c:pt>
                <c:pt idx="5016">
                  <c:v>264.55606066248868</c:v>
                </c:pt>
                <c:pt idx="5017">
                  <c:v>264.62614012298434</c:v>
                </c:pt>
                <c:pt idx="5018">
                  <c:v>264.6962241759843</c:v>
                </c:pt>
                <c:pt idx="5019">
                  <c:v>264.76631282087129</c:v>
                </c:pt>
                <c:pt idx="5020">
                  <c:v>264.83640605703255</c:v>
                </c:pt>
                <c:pt idx="5021">
                  <c:v>264.90650388385495</c:v>
                </c:pt>
                <c:pt idx="5022">
                  <c:v>264.97660630072386</c:v>
                </c:pt>
                <c:pt idx="5023">
                  <c:v>265.04671330702632</c:v>
                </c:pt>
                <c:pt idx="5024">
                  <c:v>265.11682490214901</c:v>
                </c:pt>
                <c:pt idx="5025">
                  <c:v>265.18694108547879</c:v>
                </c:pt>
                <c:pt idx="5026">
                  <c:v>265.25706185640252</c:v>
                </c:pt>
                <c:pt idx="5027">
                  <c:v>265.32718721430842</c:v>
                </c:pt>
                <c:pt idx="5028">
                  <c:v>265.39731715858323</c:v>
                </c:pt>
                <c:pt idx="5029">
                  <c:v>265.46745168861622</c:v>
                </c:pt>
                <c:pt idx="5030">
                  <c:v>265.53759080379342</c:v>
                </c:pt>
                <c:pt idx="5031">
                  <c:v>265.60773450350416</c:v>
                </c:pt>
                <c:pt idx="5032">
                  <c:v>265.6778827871359</c:v>
                </c:pt>
                <c:pt idx="5033">
                  <c:v>265.74803565407871</c:v>
                </c:pt>
                <c:pt idx="5034">
                  <c:v>265.81819310372106</c:v>
                </c:pt>
                <c:pt idx="5035">
                  <c:v>265.88835513545143</c:v>
                </c:pt>
                <c:pt idx="5036">
                  <c:v>265.95852174865877</c:v>
                </c:pt>
                <c:pt idx="5037">
                  <c:v>266.02869294273279</c:v>
                </c:pt>
                <c:pt idx="5038">
                  <c:v>266.0988687170634</c:v>
                </c:pt>
                <c:pt idx="5039">
                  <c:v>266.16904907104066</c:v>
                </c:pt>
                <c:pt idx="5040">
                  <c:v>266.2392340040538</c:v>
                </c:pt>
                <c:pt idx="5041">
                  <c:v>266.30942351549345</c:v>
                </c:pt>
                <c:pt idx="5042">
                  <c:v>266.37961760474951</c:v>
                </c:pt>
                <c:pt idx="5043">
                  <c:v>266.44981627121399</c:v>
                </c:pt>
                <c:pt idx="5044">
                  <c:v>266.52001951427627</c:v>
                </c:pt>
                <c:pt idx="5045">
                  <c:v>266.59022733332847</c:v>
                </c:pt>
                <c:pt idx="5046">
                  <c:v>266.66043972776146</c:v>
                </c:pt>
                <c:pt idx="5047">
                  <c:v>266.73065669696672</c:v>
                </c:pt>
                <c:pt idx="5048">
                  <c:v>266.80087824033484</c:v>
                </c:pt>
                <c:pt idx="5049">
                  <c:v>266.8711043572593</c:v>
                </c:pt>
                <c:pt idx="5050">
                  <c:v>266.94133504713079</c:v>
                </c:pt>
                <c:pt idx="5051">
                  <c:v>267.01157030934269</c:v>
                </c:pt>
                <c:pt idx="5052">
                  <c:v>267.08181014328699</c:v>
                </c:pt>
                <c:pt idx="5053">
                  <c:v>267.15205454835592</c:v>
                </c:pt>
                <c:pt idx="5054">
                  <c:v>267.22230352394274</c:v>
                </c:pt>
                <c:pt idx="5055">
                  <c:v>267.29255706944082</c:v>
                </c:pt>
                <c:pt idx="5056">
                  <c:v>267.36281518424232</c:v>
                </c:pt>
                <c:pt idx="5057">
                  <c:v>267.4330778677425</c:v>
                </c:pt>
                <c:pt idx="5058">
                  <c:v>267.50334511933312</c:v>
                </c:pt>
                <c:pt idx="5059">
                  <c:v>267.57361693840875</c:v>
                </c:pt>
                <c:pt idx="5060">
                  <c:v>267.64389332436349</c:v>
                </c:pt>
                <c:pt idx="5061">
                  <c:v>267.71417427659202</c:v>
                </c:pt>
                <c:pt idx="5062">
                  <c:v>267.78445979448827</c:v>
                </c:pt>
                <c:pt idx="5063">
                  <c:v>267.85474987744715</c:v>
                </c:pt>
                <c:pt idx="5064">
                  <c:v>267.92504452486332</c:v>
                </c:pt>
                <c:pt idx="5065">
                  <c:v>267.99534373613187</c:v>
                </c:pt>
                <c:pt idx="5066">
                  <c:v>268.06564751064781</c:v>
                </c:pt>
                <c:pt idx="5067">
                  <c:v>268.13595584780694</c:v>
                </c:pt>
                <c:pt idx="5068">
                  <c:v>268.20626874700525</c:v>
                </c:pt>
                <c:pt idx="5069">
                  <c:v>268.27658620763754</c:v>
                </c:pt>
                <c:pt idx="5070">
                  <c:v>268.3469082291013</c:v>
                </c:pt>
                <c:pt idx="5071">
                  <c:v>268.41723481079157</c:v>
                </c:pt>
                <c:pt idx="5072">
                  <c:v>268.48756595210477</c:v>
                </c:pt>
                <c:pt idx="5073">
                  <c:v>268.55790165243826</c:v>
                </c:pt>
                <c:pt idx="5074">
                  <c:v>268.6282419111883</c:v>
                </c:pt>
                <c:pt idx="5075">
                  <c:v>268.69858672775251</c:v>
                </c:pt>
                <c:pt idx="5076">
                  <c:v>268.76893610152814</c:v>
                </c:pt>
                <c:pt idx="5077">
                  <c:v>268.83929003191207</c:v>
                </c:pt>
                <c:pt idx="5078">
                  <c:v>268.90964851830228</c:v>
                </c:pt>
                <c:pt idx="5079">
                  <c:v>268.98001156009622</c:v>
                </c:pt>
                <c:pt idx="5080">
                  <c:v>269.05037915669243</c:v>
                </c:pt>
                <c:pt idx="5081">
                  <c:v>269.12075130748872</c:v>
                </c:pt>
                <c:pt idx="5082">
                  <c:v>269.19112801188408</c:v>
                </c:pt>
                <c:pt idx="5083">
                  <c:v>269.2615092692759</c:v>
                </c:pt>
                <c:pt idx="5084">
                  <c:v>269.33189507906457</c:v>
                </c:pt>
                <c:pt idx="5085">
                  <c:v>269.40228544064888</c:v>
                </c:pt>
                <c:pt idx="5086">
                  <c:v>269.47268035342682</c:v>
                </c:pt>
                <c:pt idx="5087">
                  <c:v>269.54307981679898</c:v>
                </c:pt>
                <c:pt idx="5088">
                  <c:v>269.61348383016474</c:v>
                </c:pt>
                <c:pt idx="5089">
                  <c:v>269.68389239292327</c:v>
                </c:pt>
                <c:pt idx="5090">
                  <c:v>269.75430550447533</c:v>
                </c:pt>
                <c:pt idx="5091">
                  <c:v>269.82472316422098</c:v>
                </c:pt>
                <c:pt idx="5092">
                  <c:v>269.89514537156094</c:v>
                </c:pt>
                <c:pt idx="5093">
                  <c:v>269.96557212589499</c:v>
                </c:pt>
                <c:pt idx="5094">
                  <c:v>270.03600342662401</c:v>
                </c:pt>
                <c:pt idx="5095">
                  <c:v>270.10643927314925</c:v>
                </c:pt>
                <c:pt idx="5096">
                  <c:v>270.17687966487256</c:v>
                </c:pt>
                <c:pt idx="5097">
                  <c:v>270.24732460119435</c:v>
                </c:pt>
                <c:pt idx="5098">
                  <c:v>270.31777408151692</c:v>
                </c:pt>
                <c:pt idx="5099">
                  <c:v>270.38822810524084</c:v>
                </c:pt>
                <c:pt idx="5100">
                  <c:v>270.45868667176995</c:v>
                </c:pt>
                <c:pt idx="5101">
                  <c:v>270.52914978050524</c:v>
                </c:pt>
                <c:pt idx="5102">
                  <c:v>270.59961743084864</c:v>
                </c:pt>
                <c:pt idx="5103">
                  <c:v>270.6700896222037</c:v>
                </c:pt>
                <c:pt idx="5104">
                  <c:v>270.74056635397278</c:v>
                </c:pt>
                <c:pt idx="5105">
                  <c:v>270.81104762555941</c:v>
                </c:pt>
                <c:pt idx="5106">
                  <c:v>270.8815334363652</c:v>
                </c:pt>
                <c:pt idx="5107">
                  <c:v>270.95202378579495</c:v>
                </c:pt>
                <c:pt idx="5108">
                  <c:v>271.0225186732518</c:v>
                </c:pt>
                <c:pt idx="5109">
                  <c:v>271.09301809813957</c:v>
                </c:pt>
                <c:pt idx="5110">
                  <c:v>271.16352205986129</c:v>
                </c:pt>
                <c:pt idx="5111">
                  <c:v>271.23403055782239</c:v>
                </c:pt>
                <c:pt idx="5112">
                  <c:v>271.30454359142732</c:v>
                </c:pt>
                <c:pt idx="5113">
                  <c:v>271.37506116007904</c:v>
                </c:pt>
                <c:pt idx="5114">
                  <c:v>271.44558326318293</c:v>
                </c:pt>
                <c:pt idx="5115">
                  <c:v>271.51610990014473</c:v>
                </c:pt>
                <c:pt idx="5116">
                  <c:v>271.58664107036844</c:v>
                </c:pt>
                <c:pt idx="5117">
                  <c:v>271.65717677325983</c:v>
                </c:pt>
                <c:pt idx="5118">
                  <c:v>271.72771700822415</c:v>
                </c:pt>
                <c:pt idx="5119">
                  <c:v>271.79826177466771</c:v>
                </c:pt>
                <c:pt idx="5120">
                  <c:v>271.86881107199571</c:v>
                </c:pt>
                <c:pt idx="5121">
                  <c:v>271.93936489961482</c:v>
                </c:pt>
                <c:pt idx="5122">
                  <c:v>272.00992325693107</c:v>
                </c:pt>
                <c:pt idx="5123">
                  <c:v>272.08048614334979</c:v>
                </c:pt>
                <c:pt idx="5124">
                  <c:v>272.15105355827933</c:v>
                </c:pt>
                <c:pt idx="5125">
                  <c:v>272.2216255011262</c:v>
                </c:pt>
                <c:pt idx="5126">
                  <c:v>272.29220197129644</c:v>
                </c:pt>
                <c:pt idx="5127">
                  <c:v>272.36278296819836</c:v>
                </c:pt>
                <c:pt idx="5128">
                  <c:v>272.43336849123875</c:v>
                </c:pt>
                <c:pt idx="5129">
                  <c:v>272.50395853982548</c:v>
                </c:pt>
                <c:pt idx="5130">
                  <c:v>272.57455311336668</c:v>
                </c:pt>
                <c:pt idx="5131">
                  <c:v>272.64515221126908</c:v>
                </c:pt>
                <c:pt idx="5132">
                  <c:v>272.71575583294259</c:v>
                </c:pt>
                <c:pt idx="5133">
                  <c:v>272.78636397779439</c:v>
                </c:pt>
                <c:pt idx="5134">
                  <c:v>272.85697664523332</c:v>
                </c:pt>
                <c:pt idx="5135">
                  <c:v>272.92759383466876</c:v>
                </c:pt>
                <c:pt idx="5136">
                  <c:v>272.9982155455084</c:v>
                </c:pt>
                <c:pt idx="5137">
                  <c:v>273.06884177716302</c:v>
                </c:pt>
                <c:pt idx="5138">
                  <c:v>273.13947252904023</c:v>
                </c:pt>
                <c:pt idx="5139">
                  <c:v>273.21010780055144</c:v>
                </c:pt>
                <c:pt idx="5140">
                  <c:v>273.28074759110473</c:v>
                </c:pt>
                <c:pt idx="5141">
                  <c:v>273.35139190011091</c:v>
                </c:pt>
                <c:pt idx="5142">
                  <c:v>273.42204072698007</c:v>
                </c:pt>
                <c:pt idx="5143">
                  <c:v>273.49269407112257</c:v>
                </c:pt>
                <c:pt idx="5144">
                  <c:v>273.56335193194838</c:v>
                </c:pt>
                <c:pt idx="5145">
                  <c:v>273.63401430886836</c:v>
                </c:pt>
                <c:pt idx="5146">
                  <c:v>273.70468120129351</c:v>
                </c:pt>
                <c:pt idx="5147">
                  <c:v>273.77535260863544</c:v>
                </c:pt>
                <c:pt idx="5148">
                  <c:v>273.84602853030435</c:v>
                </c:pt>
                <c:pt idx="5149">
                  <c:v>273.9167089657127</c:v>
                </c:pt>
                <c:pt idx="5150">
                  <c:v>273.98739391427137</c:v>
                </c:pt>
                <c:pt idx="5151">
                  <c:v>274.05808337539275</c:v>
                </c:pt>
                <c:pt idx="5152">
                  <c:v>274.12877734848837</c:v>
                </c:pt>
                <c:pt idx="5153">
                  <c:v>274.19947583297034</c:v>
                </c:pt>
                <c:pt idx="5154">
                  <c:v>274.27017882825209</c:v>
                </c:pt>
                <c:pt idx="5155">
                  <c:v>274.3408863337458</c:v>
                </c:pt>
                <c:pt idx="5156">
                  <c:v>274.41159834886378</c:v>
                </c:pt>
                <c:pt idx="5157">
                  <c:v>274.48231487301939</c:v>
                </c:pt>
                <c:pt idx="5158">
                  <c:v>274.55303590562517</c:v>
                </c:pt>
                <c:pt idx="5159">
                  <c:v>274.62376144609527</c:v>
                </c:pt>
                <c:pt idx="5160">
                  <c:v>274.69449149384332</c:v>
                </c:pt>
                <c:pt idx="5161">
                  <c:v>274.76522604828273</c:v>
                </c:pt>
                <c:pt idx="5162">
                  <c:v>274.83596510882739</c:v>
                </c:pt>
                <c:pt idx="5163">
                  <c:v>274.90670867489092</c:v>
                </c:pt>
                <c:pt idx="5164">
                  <c:v>274.97745674588788</c:v>
                </c:pt>
                <c:pt idx="5165">
                  <c:v>275.04820932123414</c:v>
                </c:pt>
                <c:pt idx="5166">
                  <c:v>275.11896640034286</c:v>
                </c:pt>
                <c:pt idx="5167">
                  <c:v>275.18972798262911</c:v>
                </c:pt>
                <c:pt idx="5168">
                  <c:v>275.26049406750832</c:v>
                </c:pt>
                <c:pt idx="5169">
                  <c:v>275.33126465439608</c:v>
                </c:pt>
                <c:pt idx="5170">
                  <c:v>275.40203974270713</c:v>
                </c:pt>
                <c:pt idx="5171">
                  <c:v>275.47281933185729</c:v>
                </c:pt>
                <c:pt idx="5172">
                  <c:v>275.54360342126267</c:v>
                </c:pt>
                <c:pt idx="5173">
                  <c:v>275.61439201033846</c:v>
                </c:pt>
                <c:pt idx="5174">
                  <c:v>275.68518509850202</c:v>
                </c:pt>
                <c:pt idx="5175">
                  <c:v>275.75598268516995</c:v>
                </c:pt>
                <c:pt idx="5176">
                  <c:v>275.82678476975678</c:v>
                </c:pt>
                <c:pt idx="5177">
                  <c:v>275.89759135168094</c:v>
                </c:pt>
                <c:pt idx="5178">
                  <c:v>275.96840243035945</c:v>
                </c:pt>
                <c:pt idx="5179">
                  <c:v>276.03921800520828</c:v>
                </c:pt>
                <c:pt idx="5180">
                  <c:v>276.11003807564674</c:v>
                </c:pt>
                <c:pt idx="5181">
                  <c:v>276.1808626410903</c:v>
                </c:pt>
                <c:pt idx="5182">
                  <c:v>276.25169170095791</c:v>
                </c:pt>
                <c:pt idx="5183">
                  <c:v>276.32252525466629</c:v>
                </c:pt>
                <c:pt idx="5184">
                  <c:v>276.39336330163525</c:v>
                </c:pt>
                <c:pt idx="5185">
                  <c:v>276.46420584128168</c:v>
                </c:pt>
                <c:pt idx="5186">
                  <c:v>276.5350528730246</c:v>
                </c:pt>
                <c:pt idx="5187">
                  <c:v>276.60590439628186</c:v>
                </c:pt>
                <c:pt idx="5188">
                  <c:v>276.67676041047406</c:v>
                </c:pt>
                <c:pt idx="5189">
                  <c:v>276.74762091501816</c:v>
                </c:pt>
                <c:pt idx="5190">
                  <c:v>276.81848590933441</c:v>
                </c:pt>
                <c:pt idx="5191">
                  <c:v>276.88935539284222</c:v>
                </c:pt>
                <c:pt idx="5192">
                  <c:v>276.96022936496195</c:v>
                </c:pt>
                <c:pt idx="5193">
                  <c:v>277.03110782511203</c:v>
                </c:pt>
                <c:pt idx="5194">
                  <c:v>277.10199077271233</c:v>
                </c:pt>
                <c:pt idx="5195">
                  <c:v>277.17287820718394</c:v>
                </c:pt>
                <c:pt idx="5196">
                  <c:v>277.24377012794673</c:v>
                </c:pt>
                <c:pt idx="5197">
                  <c:v>277.31466653442129</c:v>
                </c:pt>
                <c:pt idx="5198">
                  <c:v>277.3855674260281</c:v>
                </c:pt>
                <c:pt idx="5199">
                  <c:v>277.45647280218816</c:v>
                </c:pt>
                <c:pt idx="5200">
                  <c:v>277.52738266232302</c:v>
                </c:pt>
                <c:pt idx="5201">
                  <c:v>277.59829700585368</c:v>
                </c:pt>
                <c:pt idx="5202">
                  <c:v>277.66921583220119</c:v>
                </c:pt>
                <c:pt idx="5203">
                  <c:v>277.74013914078728</c:v>
                </c:pt>
                <c:pt idx="5204">
                  <c:v>277.81106693103374</c:v>
                </c:pt>
                <c:pt idx="5205">
                  <c:v>277.88199920236377</c:v>
                </c:pt>
                <c:pt idx="5206">
                  <c:v>277.95293595419724</c:v>
                </c:pt>
                <c:pt idx="5207">
                  <c:v>278.0238771859589</c:v>
                </c:pt>
                <c:pt idx="5208">
                  <c:v>278.09482289707006</c:v>
                </c:pt>
                <c:pt idx="5209">
                  <c:v>278.16577308695292</c:v>
                </c:pt>
                <c:pt idx="5210">
                  <c:v>278.23672775503172</c:v>
                </c:pt>
                <c:pt idx="5211">
                  <c:v>278.30768690072921</c:v>
                </c:pt>
                <c:pt idx="5212">
                  <c:v>278.37865052346859</c:v>
                </c:pt>
                <c:pt idx="5213">
                  <c:v>278.44961862267246</c:v>
                </c:pt>
                <c:pt idx="5214">
                  <c:v>278.52059119776567</c:v>
                </c:pt>
                <c:pt idx="5215">
                  <c:v>278.59156824817211</c:v>
                </c:pt>
                <c:pt idx="5216">
                  <c:v>278.66254977331454</c:v>
                </c:pt>
                <c:pt idx="5217">
                  <c:v>278.73353577261832</c:v>
                </c:pt>
                <c:pt idx="5218">
                  <c:v>278.80452624550776</c:v>
                </c:pt>
                <c:pt idx="5219">
                  <c:v>278.87552119140759</c:v>
                </c:pt>
                <c:pt idx="5220">
                  <c:v>278.94652060974198</c:v>
                </c:pt>
                <c:pt idx="5221">
                  <c:v>279.01752449993518</c:v>
                </c:pt>
                <c:pt idx="5222">
                  <c:v>279.08853286141459</c:v>
                </c:pt>
                <c:pt idx="5223">
                  <c:v>279.159545693604</c:v>
                </c:pt>
                <c:pt idx="5224">
                  <c:v>279.23056299592878</c:v>
                </c:pt>
                <c:pt idx="5225">
                  <c:v>279.30158476781548</c:v>
                </c:pt>
                <c:pt idx="5226">
                  <c:v>279.37261100868943</c:v>
                </c:pt>
                <c:pt idx="5227">
                  <c:v>279.44364171797662</c:v>
                </c:pt>
                <c:pt idx="5228">
                  <c:v>279.51467689510321</c:v>
                </c:pt>
                <c:pt idx="5229">
                  <c:v>279.5857165394965</c:v>
                </c:pt>
                <c:pt idx="5230">
                  <c:v>279.6567606505821</c:v>
                </c:pt>
                <c:pt idx="5231">
                  <c:v>279.72780922778719</c:v>
                </c:pt>
                <c:pt idx="5232">
                  <c:v>279.79886227053925</c:v>
                </c:pt>
                <c:pt idx="5233">
                  <c:v>279.86991977826477</c:v>
                </c:pt>
                <c:pt idx="5234">
                  <c:v>279.94098175039062</c:v>
                </c:pt>
                <c:pt idx="5235">
                  <c:v>280.01204818634562</c:v>
                </c:pt>
                <c:pt idx="5236">
                  <c:v>280.08311908555652</c:v>
                </c:pt>
                <c:pt idx="5237">
                  <c:v>280.15419444745197</c:v>
                </c:pt>
                <c:pt idx="5238">
                  <c:v>280.22527427145957</c:v>
                </c:pt>
                <c:pt idx="5239">
                  <c:v>280.2963585570073</c:v>
                </c:pt>
                <c:pt idx="5240">
                  <c:v>280.36744730352393</c:v>
                </c:pt>
                <c:pt idx="5241">
                  <c:v>280.43854051043849</c:v>
                </c:pt>
                <c:pt idx="5242">
                  <c:v>280.509638177179</c:v>
                </c:pt>
                <c:pt idx="5243">
                  <c:v>280.58074030317528</c:v>
                </c:pt>
                <c:pt idx="5244">
                  <c:v>280.65184688785558</c:v>
                </c:pt>
                <c:pt idx="5245">
                  <c:v>280.72295793064967</c:v>
                </c:pt>
                <c:pt idx="5246">
                  <c:v>280.79407343098757</c:v>
                </c:pt>
                <c:pt idx="5247">
                  <c:v>280.86519338829874</c:v>
                </c:pt>
                <c:pt idx="5248">
                  <c:v>280.93631780201207</c:v>
                </c:pt>
                <c:pt idx="5249">
                  <c:v>281.00744667155874</c:v>
                </c:pt>
                <c:pt idx="5250">
                  <c:v>281.07857999636911</c:v>
                </c:pt>
                <c:pt idx="5251">
                  <c:v>281.1497177758734</c:v>
                </c:pt>
                <c:pt idx="5252">
                  <c:v>281.22086000950185</c:v>
                </c:pt>
                <c:pt idx="5253">
                  <c:v>281.29200669668546</c:v>
                </c:pt>
                <c:pt idx="5254">
                  <c:v>281.36315783685512</c:v>
                </c:pt>
                <c:pt idx="5255">
                  <c:v>281.43431342944228</c:v>
                </c:pt>
                <c:pt idx="5256">
                  <c:v>281.50547347387788</c:v>
                </c:pt>
                <c:pt idx="5257">
                  <c:v>281.57663796959372</c:v>
                </c:pt>
                <c:pt idx="5258">
                  <c:v>281.64780691602203</c:v>
                </c:pt>
                <c:pt idx="5259">
                  <c:v>281.71898031259371</c:v>
                </c:pt>
                <c:pt idx="5260">
                  <c:v>281.79015815874141</c:v>
                </c:pt>
                <c:pt idx="5261">
                  <c:v>281.86134045389713</c:v>
                </c:pt>
                <c:pt idx="5262">
                  <c:v>281.93252719749358</c:v>
                </c:pt>
                <c:pt idx="5263">
                  <c:v>282.00371838896336</c:v>
                </c:pt>
                <c:pt idx="5264">
                  <c:v>282.07491402773877</c:v>
                </c:pt>
                <c:pt idx="5265">
                  <c:v>282.14611411325336</c:v>
                </c:pt>
                <c:pt idx="5266">
                  <c:v>282.21731864494041</c:v>
                </c:pt>
                <c:pt idx="5267">
                  <c:v>282.2885276222321</c:v>
                </c:pt>
                <c:pt idx="5268">
                  <c:v>282.35974104456284</c:v>
                </c:pt>
                <c:pt idx="5269">
                  <c:v>282.43095891136704</c:v>
                </c:pt>
                <c:pt idx="5270">
                  <c:v>282.5021812220769</c:v>
                </c:pt>
                <c:pt idx="5271">
                  <c:v>282.57340797612693</c:v>
                </c:pt>
                <c:pt idx="5272">
                  <c:v>282.64463917295342</c:v>
                </c:pt>
                <c:pt idx="5273">
                  <c:v>282.7158748119877</c:v>
                </c:pt>
                <c:pt idx="5274">
                  <c:v>282.78711489266612</c:v>
                </c:pt>
                <c:pt idx="5275">
                  <c:v>282.85835941442264</c:v>
                </c:pt>
                <c:pt idx="5276">
                  <c:v>282.92960837669301</c:v>
                </c:pt>
                <c:pt idx="5277">
                  <c:v>283.00086177891211</c:v>
                </c:pt>
                <c:pt idx="5278">
                  <c:v>283.07211962051537</c:v>
                </c:pt>
                <c:pt idx="5279">
                  <c:v>283.14338190093741</c:v>
                </c:pt>
                <c:pt idx="5280">
                  <c:v>283.21464861961522</c:v>
                </c:pt>
                <c:pt idx="5281">
                  <c:v>283.28591977598313</c:v>
                </c:pt>
                <c:pt idx="5282">
                  <c:v>283.35719536947818</c:v>
                </c:pt>
                <c:pt idx="5283">
                  <c:v>283.42847539953692</c:v>
                </c:pt>
                <c:pt idx="5284">
                  <c:v>283.49975986559434</c:v>
                </c:pt>
                <c:pt idx="5285">
                  <c:v>283.57104876708831</c:v>
                </c:pt>
                <c:pt idx="5286">
                  <c:v>283.64234210345541</c:v>
                </c:pt>
                <c:pt idx="5287">
                  <c:v>283.71363987413093</c:v>
                </c:pt>
                <c:pt idx="5288">
                  <c:v>283.7849420785542</c:v>
                </c:pt>
                <c:pt idx="5289">
                  <c:v>283.85624871616113</c:v>
                </c:pt>
                <c:pt idx="5290">
                  <c:v>283.92755978638968</c:v>
                </c:pt>
                <c:pt idx="5291">
                  <c:v>283.9988752886772</c:v>
                </c:pt>
                <c:pt idx="5292">
                  <c:v>284.0701952224623</c:v>
                </c:pt>
                <c:pt idx="5293">
                  <c:v>284.14151958718156</c:v>
                </c:pt>
                <c:pt idx="5294">
                  <c:v>284.21284838227342</c:v>
                </c:pt>
                <c:pt idx="5295">
                  <c:v>284.28418160717763</c:v>
                </c:pt>
                <c:pt idx="5296">
                  <c:v>284.35551926133132</c:v>
                </c:pt>
                <c:pt idx="5297">
                  <c:v>284.42686134417363</c:v>
                </c:pt>
                <c:pt idx="5298">
                  <c:v>284.49820785514288</c:v>
                </c:pt>
                <c:pt idx="5299">
                  <c:v>284.56955879367865</c:v>
                </c:pt>
                <c:pt idx="5300">
                  <c:v>284.64091415922036</c:v>
                </c:pt>
                <c:pt idx="5301">
                  <c:v>284.71227395120718</c:v>
                </c:pt>
                <c:pt idx="5302">
                  <c:v>284.78363816907802</c:v>
                </c:pt>
                <c:pt idx="5303">
                  <c:v>284.85500681227467</c:v>
                </c:pt>
                <c:pt idx="5304">
                  <c:v>284.92637988023398</c:v>
                </c:pt>
                <c:pt idx="5305">
                  <c:v>284.99775737239878</c:v>
                </c:pt>
                <c:pt idx="5306">
                  <c:v>285.06913928820791</c:v>
                </c:pt>
                <c:pt idx="5307">
                  <c:v>285.14052562710236</c:v>
                </c:pt>
                <c:pt idx="5308">
                  <c:v>285.21191638852184</c:v>
                </c:pt>
                <c:pt idx="5309">
                  <c:v>285.28331157190837</c:v>
                </c:pt>
                <c:pt idx="5310">
                  <c:v>285.35471117670227</c:v>
                </c:pt>
                <c:pt idx="5311">
                  <c:v>285.42611520234544</c:v>
                </c:pt>
                <c:pt idx="5312">
                  <c:v>285.49752364827788</c:v>
                </c:pt>
                <c:pt idx="5313">
                  <c:v>285.56893651394171</c:v>
                </c:pt>
                <c:pt idx="5314">
                  <c:v>285.64035379877953</c:v>
                </c:pt>
                <c:pt idx="5315">
                  <c:v>285.71177550223211</c:v>
                </c:pt>
                <c:pt idx="5316">
                  <c:v>285.78320162374189</c:v>
                </c:pt>
                <c:pt idx="5317">
                  <c:v>285.85463216275053</c:v>
                </c:pt>
                <c:pt idx="5318">
                  <c:v>285.9260671187011</c:v>
                </c:pt>
                <c:pt idx="5319">
                  <c:v>285.99750649103618</c:v>
                </c:pt>
                <c:pt idx="5320">
                  <c:v>286.06895027919808</c:v>
                </c:pt>
                <c:pt idx="5321">
                  <c:v>286.14039848262922</c:v>
                </c:pt>
                <c:pt idx="5322">
                  <c:v>286.2118511007742</c:v>
                </c:pt>
                <c:pt idx="5323">
                  <c:v>286.28330813307531</c:v>
                </c:pt>
                <c:pt idx="5324">
                  <c:v>286.35476957897617</c:v>
                </c:pt>
                <c:pt idx="5325">
                  <c:v>286.42623543791996</c:v>
                </c:pt>
                <c:pt idx="5326">
                  <c:v>286.49770570935124</c:v>
                </c:pt>
                <c:pt idx="5327">
                  <c:v>286.56918039271375</c:v>
                </c:pt>
                <c:pt idx="5328">
                  <c:v>286.64065948745088</c:v>
                </c:pt>
                <c:pt idx="5329">
                  <c:v>286.71214299300715</c:v>
                </c:pt>
                <c:pt idx="5330">
                  <c:v>286.78363090882863</c:v>
                </c:pt>
                <c:pt idx="5331">
                  <c:v>286.85512323435813</c:v>
                </c:pt>
                <c:pt idx="5332">
                  <c:v>286.92661996904008</c:v>
                </c:pt>
                <c:pt idx="5333">
                  <c:v>286.99812111232171</c:v>
                </c:pt>
                <c:pt idx="5334">
                  <c:v>287.06962666364649</c:v>
                </c:pt>
                <c:pt idx="5335">
                  <c:v>287.14113662246092</c:v>
                </c:pt>
                <c:pt idx="5336">
                  <c:v>287.21265098820885</c:v>
                </c:pt>
                <c:pt idx="5337">
                  <c:v>287.2841697603377</c:v>
                </c:pt>
                <c:pt idx="5338">
                  <c:v>287.35569293829167</c:v>
                </c:pt>
                <c:pt idx="5339">
                  <c:v>287.42722052151873</c:v>
                </c:pt>
                <c:pt idx="5340">
                  <c:v>287.49875250946371</c:v>
                </c:pt>
                <c:pt idx="5341">
                  <c:v>287.57028890157358</c:v>
                </c:pt>
                <c:pt idx="5342">
                  <c:v>287.64182969729512</c:v>
                </c:pt>
                <c:pt idx="5343">
                  <c:v>287.71337489607441</c:v>
                </c:pt>
                <c:pt idx="5344">
                  <c:v>287.78492449735876</c:v>
                </c:pt>
                <c:pt idx="5345">
                  <c:v>287.85647850059468</c:v>
                </c:pt>
                <c:pt idx="5346">
                  <c:v>287.92803690523073</c:v>
                </c:pt>
                <c:pt idx="5347">
                  <c:v>287.99959971071269</c:v>
                </c:pt>
                <c:pt idx="5348">
                  <c:v>288.07116691648895</c:v>
                </c:pt>
                <c:pt idx="5349">
                  <c:v>288.14273852200779</c:v>
                </c:pt>
                <c:pt idx="5350">
                  <c:v>288.21431452671641</c:v>
                </c:pt>
                <c:pt idx="5351">
                  <c:v>288.28589493006336</c:v>
                </c:pt>
                <c:pt idx="5352">
                  <c:v>288.35747973149711</c:v>
                </c:pt>
                <c:pt idx="5353">
                  <c:v>288.42906893046563</c:v>
                </c:pt>
                <c:pt idx="5354">
                  <c:v>288.50066252641665</c:v>
                </c:pt>
                <c:pt idx="5355">
                  <c:v>288.57226051880139</c:v>
                </c:pt>
                <c:pt idx="5356">
                  <c:v>288.64386290706705</c:v>
                </c:pt>
                <c:pt idx="5357">
                  <c:v>288.71546969066355</c:v>
                </c:pt>
                <c:pt idx="5358">
                  <c:v>288.78708086903976</c:v>
                </c:pt>
                <c:pt idx="5359">
                  <c:v>288.85869644164461</c:v>
                </c:pt>
                <c:pt idx="5360">
                  <c:v>288.93031640792924</c:v>
                </c:pt>
                <c:pt idx="5361">
                  <c:v>289.00194076734277</c:v>
                </c:pt>
                <c:pt idx="5362">
                  <c:v>289.07356951933514</c:v>
                </c:pt>
                <c:pt idx="5363">
                  <c:v>289.14520266335626</c:v>
                </c:pt>
                <c:pt idx="5364">
                  <c:v>289.21684019885629</c:v>
                </c:pt>
                <c:pt idx="5365">
                  <c:v>289.28848212528749</c:v>
                </c:pt>
                <c:pt idx="5366">
                  <c:v>289.36012844209836</c:v>
                </c:pt>
                <c:pt idx="5367">
                  <c:v>289.43177914874173</c:v>
                </c:pt>
                <c:pt idx="5368">
                  <c:v>289.50343424466689</c:v>
                </c:pt>
                <c:pt idx="5369">
                  <c:v>289.57509372932606</c:v>
                </c:pt>
                <c:pt idx="5370">
                  <c:v>289.6467576021696</c:v>
                </c:pt>
                <c:pt idx="5371">
                  <c:v>289.71842586265109</c:v>
                </c:pt>
                <c:pt idx="5372">
                  <c:v>289.79009851021965</c:v>
                </c:pt>
                <c:pt idx="5373">
                  <c:v>289.86177554432953</c:v>
                </c:pt>
                <c:pt idx="5374">
                  <c:v>289.93345696443106</c:v>
                </c:pt>
                <c:pt idx="5375">
                  <c:v>290.00514276997774</c:v>
                </c:pt>
                <c:pt idx="5376">
                  <c:v>290.0768329604212</c:v>
                </c:pt>
                <c:pt idx="5377">
                  <c:v>290.1485275352141</c:v>
                </c:pt>
                <c:pt idx="5378">
                  <c:v>290.22022649380978</c:v>
                </c:pt>
                <c:pt idx="5379">
                  <c:v>290.29192983566094</c:v>
                </c:pt>
                <c:pt idx="5380">
                  <c:v>290.3636375602199</c:v>
                </c:pt>
                <c:pt idx="5381">
                  <c:v>290.43534966694</c:v>
                </c:pt>
                <c:pt idx="5382">
                  <c:v>290.5070661552756</c:v>
                </c:pt>
                <c:pt idx="5383">
                  <c:v>290.57878702467997</c:v>
                </c:pt>
                <c:pt idx="5384">
                  <c:v>290.650512274606</c:v>
                </c:pt>
                <c:pt idx="5385">
                  <c:v>290.72224190450908</c:v>
                </c:pt>
                <c:pt idx="5386">
                  <c:v>290.79397591384242</c:v>
                </c:pt>
                <c:pt idx="5387">
                  <c:v>290.86571430206004</c:v>
                </c:pt>
                <c:pt idx="5388">
                  <c:v>290.93745706861739</c:v>
                </c:pt>
                <c:pt idx="5389">
                  <c:v>291.00920421296803</c:v>
                </c:pt>
                <c:pt idx="5390">
                  <c:v>291.08095573456706</c:v>
                </c:pt>
                <c:pt idx="5391">
                  <c:v>291.1527116328694</c:v>
                </c:pt>
                <c:pt idx="5392">
                  <c:v>291.22447190733067</c:v>
                </c:pt>
                <c:pt idx="5393">
                  <c:v>291.2962365574059</c:v>
                </c:pt>
                <c:pt idx="5394">
                  <c:v>291.36800558255044</c:v>
                </c:pt>
                <c:pt idx="5395">
                  <c:v>291.43977898221993</c:v>
                </c:pt>
                <c:pt idx="5396">
                  <c:v>291.51155675586989</c:v>
                </c:pt>
                <c:pt idx="5397">
                  <c:v>291.58333890295648</c:v>
                </c:pt>
                <c:pt idx="5398">
                  <c:v>291.65512542293595</c:v>
                </c:pt>
                <c:pt idx="5399">
                  <c:v>291.72691631526521</c:v>
                </c:pt>
                <c:pt idx="5400">
                  <c:v>291.79871157939886</c:v>
                </c:pt>
                <c:pt idx="5401">
                  <c:v>291.8705112147951</c:v>
                </c:pt>
                <c:pt idx="5402">
                  <c:v>291.9423152209111</c:v>
                </c:pt>
                <c:pt idx="5403">
                  <c:v>292.01412359720223</c:v>
                </c:pt>
                <c:pt idx="5404">
                  <c:v>292.08593634312723</c:v>
                </c:pt>
                <c:pt idx="5405">
                  <c:v>292.157753458142</c:v>
                </c:pt>
                <c:pt idx="5406">
                  <c:v>292.22957494170447</c:v>
                </c:pt>
                <c:pt idx="5407">
                  <c:v>292.3014007932731</c:v>
                </c:pt>
                <c:pt idx="5408">
                  <c:v>292.37323101230493</c:v>
                </c:pt>
                <c:pt idx="5409">
                  <c:v>292.445065598258</c:v>
                </c:pt>
                <c:pt idx="5410">
                  <c:v>292.51690455059043</c:v>
                </c:pt>
                <c:pt idx="5411">
                  <c:v>292.58874786876129</c:v>
                </c:pt>
                <c:pt idx="5412">
                  <c:v>292.66059555222785</c:v>
                </c:pt>
                <c:pt idx="5413">
                  <c:v>292.73244760044969</c:v>
                </c:pt>
                <c:pt idx="5414">
                  <c:v>292.80430401288515</c:v>
                </c:pt>
                <c:pt idx="5415">
                  <c:v>292.87616478899298</c:v>
                </c:pt>
                <c:pt idx="5416">
                  <c:v>292.94802992823293</c:v>
                </c:pt>
                <c:pt idx="5417">
                  <c:v>293.01989943006384</c:v>
                </c:pt>
                <c:pt idx="5418">
                  <c:v>293.09177329394566</c:v>
                </c:pt>
                <c:pt idx="5419">
                  <c:v>293.16365151933803</c:v>
                </c:pt>
                <c:pt idx="5420">
                  <c:v>293.23553410570003</c:v>
                </c:pt>
                <c:pt idx="5421">
                  <c:v>293.30742105249197</c:v>
                </c:pt>
                <c:pt idx="5422">
                  <c:v>293.37931235917489</c:v>
                </c:pt>
                <c:pt idx="5423">
                  <c:v>293.45120802520756</c:v>
                </c:pt>
                <c:pt idx="5424">
                  <c:v>293.52310805005209</c:v>
                </c:pt>
                <c:pt idx="5425">
                  <c:v>293.59501243316782</c:v>
                </c:pt>
                <c:pt idx="5426">
                  <c:v>293.6669211740163</c:v>
                </c:pt>
                <c:pt idx="5427">
                  <c:v>293.73883427205789</c:v>
                </c:pt>
                <c:pt idx="5428">
                  <c:v>293.81075172675412</c:v>
                </c:pt>
                <c:pt idx="5429">
                  <c:v>293.88267353756652</c:v>
                </c:pt>
                <c:pt idx="5430">
                  <c:v>293.954599703957</c:v>
                </c:pt>
                <c:pt idx="5431">
                  <c:v>294.02653022538556</c:v>
                </c:pt>
                <c:pt idx="5432">
                  <c:v>294.09846510131524</c:v>
                </c:pt>
                <c:pt idx="5433">
                  <c:v>294.17040433120729</c:v>
                </c:pt>
                <c:pt idx="5434">
                  <c:v>294.242347914525</c:v>
                </c:pt>
                <c:pt idx="5435">
                  <c:v>294.31429585072999</c:v>
                </c:pt>
                <c:pt idx="5436">
                  <c:v>294.38624813928391</c:v>
                </c:pt>
                <c:pt idx="5437">
                  <c:v>294.45820477965162</c:v>
                </c:pt>
                <c:pt idx="5438">
                  <c:v>294.53016577129353</c:v>
                </c:pt>
                <c:pt idx="5439">
                  <c:v>294.60213111367392</c:v>
                </c:pt>
                <c:pt idx="5440">
                  <c:v>294.67410080625484</c:v>
                </c:pt>
                <c:pt idx="5441">
                  <c:v>294.746074848501</c:v>
                </c:pt>
                <c:pt idx="5442">
                  <c:v>294.81805323987481</c:v>
                </c:pt>
                <c:pt idx="5443">
                  <c:v>294.89003597984106</c:v>
                </c:pt>
                <c:pt idx="5444">
                  <c:v>294.9620230678625</c:v>
                </c:pt>
                <c:pt idx="5445">
                  <c:v>295.03401450340283</c:v>
                </c:pt>
                <c:pt idx="5446">
                  <c:v>295.1060102859268</c:v>
                </c:pt>
                <c:pt idx="5447">
                  <c:v>295.17801041489912</c:v>
                </c:pt>
                <c:pt idx="5448">
                  <c:v>295.25001488978285</c:v>
                </c:pt>
                <c:pt idx="5449">
                  <c:v>295.32202371004416</c:v>
                </c:pt>
                <c:pt idx="5450">
                  <c:v>295.39403687514664</c:v>
                </c:pt>
                <c:pt idx="5451">
                  <c:v>295.46605438455617</c:v>
                </c:pt>
                <c:pt idx="5452">
                  <c:v>295.5380762377369</c:v>
                </c:pt>
                <c:pt idx="5453">
                  <c:v>295.61010243415461</c:v>
                </c:pt>
                <c:pt idx="5454">
                  <c:v>295.68213297327486</c:v>
                </c:pt>
                <c:pt idx="5455">
                  <c:v>295.75416785456332</c:v>
                </c:pt>
                <c:pt idx="5456">
                  <c:v>295.82620707748544</c:v>
                </c:pt>
                <c:pt idx="5457">
                  <c:v>295.89825064150676</c:v>
                </c:pt>
                <c:pt idx="5458">
                  <c:v>295.97029854609417</c:v>
                </c:pt>
                <c:pt idx="5459">
                  <c:v>296.04235079071407</c:v>
                </c:pt>
                <c:pt idx="5460">
                  <c:v>296.11440737483224</c:v>
                </c:pt>
                <c:pt idx="5461">
                  <c:v>296.18646829791453</c:v>
                </c:pt>
                <c:pt idx="5462">
                  <c:v>296.258533559429</c:v>
                </c:pt>
                <c:pt idx="5463">
                  <c:v>296.33060315884183</c:v>
                </c:pt>
                <c:pt idx="5464">
                  <c:v>296.40267709562113</c:v>
                </c:pt>
                <c:pt idx="5465">
                  <c:v>296.47475536923281</c:v>
                </c:pt>
                <c:pt idx="5466">
                  <c:v>296.54683797914481</c:v>
                </c:pt>
                <c:pt idx="5467">
                  <c:v>296.61892492482457</c:v>
                </c:pt>
                <c:pt idx="5468">
                  <c:v>296.69101620574025</c:v>
                </c:pt>
                <c:pt idx="5469">
                  <c:v>296.76311182135908</c:v>
                </c:pt>
                <c:pt idx="5470">
                  <c:v>296.83521177114915</c:v>
                </c:pt>
                <c:pt idx="5471">
                  <c:v>296.90731605457967</c:v>
                </c:pt>
                <c:pt idx="5472">
                  <c:v>296.97942467111784</c:v>
                </c:pt>
                <c:pt idx="5473">
                  <c:v>297.05153762023281</c:v>
                </c:pt>
                <c:pt idx="5474">
                  <c:v>297.12365490139257</c:v>
                </c:pt>
                <c:pt idx="5475">
                  <c:v>297.19577651406763</c:v>
                </c:pt>
                <c:pt idx="5476">
                  <c:v>297.26790245772429</c:v>
                </c:pt>
                <c:pt idx="5477">
                  <c:v>297.34003273183441</c:v>
                </c:pt>
                <c:pt idx="5478">
                  <c:v>297.41216733586606</c:v>
                </c:pt>
                <c:pt idx="5479">
                  <c:v>297.48430626928888</c:v>
                </c:pt>
                <c:pt idx="5480">
                  <c:v>297.55644953157247</c:v>
                </c:pt>
                <c:pt idx="5481">
                  <c:v>297.62859712218699</c:v>
                </c:pt>
                <c:pt idx="5482">
                  <c:v>297.70074904060192</c:v>
                </c:pt>
                <c:pt idx="5483">
                  <c:v>297.77290528628725</c:v>
                </c:pt>
                <c:pt idx="5484">
                  <c:v>297.84506585871424</c:v>
                </c:pt>
                <c:pt idx="5485">
                  <c:v>297.9172307573528</c:v>
                </c:pt>
                <c:pt idx="5486">
                  <c:v>297.98939998167333</c:v>
                </c:pt>
                <c:pt idx="5487">
                  <c:v>298.06157353114747</c:v>
                </c:pt>
                <c:pt idx="5488">
                  <c:v>298.13375140524499</c:v>
                </c:pt>
                <c:pt idx="5489">
                  <c:v>298.20593360343776</c:v>
                </c:pt>
                <c:pt idx="5490">
                  <c:v>298.27812012519695</c:v>
                </c:pt>
                <c:pt idx="5491">
                  <c:v>298.3503109699941</c:v>
                </c:pt>
                <c:pt idx="5492">
                  <c:v>298.42250613730101</c:v>
                </c:pt>
                <c:pt idx="5493">
                  <c:v>298.49470562658865</c:v>
                </c:pt>
                <c:pt idx="5494">
                  <c:v>298.56690943732968</c:v>
                </c:pt>
                <c:pt idx="5495">
                  <c:v>298.63911756899557</c:v>
                </c:pt>
                <c:pt idx="5496">
                  <c:v>298.71133002105819</c:v>
                </c:pt>
                <c:pt idx="5497">
                  <c:v>298.7835467929915</c:v>
                </c:pt>
                <c:pt idx="5498">
                  <c:v>298.8557678842671</c:v>
                </c:pt>
                <c:pt idx="5499">
                  <c:v>298.92799329435803</c:v>
                </c:pt>
                <c:pt idx="5500">
                  <c:v>299.00022302273715</c:v>
                </c:pt>
                <c:pt idx="5501">
                  <c:v>299.07245706887625</c:v>
                </c:pt>
                <c:pt idx="5502">
                  <c:v>299.14469543225101</c:v>
                </c:pt>
                <c:pt idx="5503">
                  <c:v>299.21693811233291</c:v>
                </c:pt>
                <c:pt idx="5504">
                  <c:v>299.28918510859512</c:v>
                </c:pt>
                <c:pt idx="5505">
                  <c:v>299.36143642051252</c:v>
                </c:pt>
                <c:pt idx="5506">
                  <c:v>299.43369204755908</c:v>
                </c:pt>
                <c:pt idx="5507">
                  <c:v>299.50595198920774</c:v>
                </c:pt>
                <c:pt idx="5508">
                  <c:v>299.57821624493431</c:v>
                </c:pt>
                <c:pt idx="5509">
                  <c:v>299.65048481421081</c:v>
                </c:pt>
                <c:pt idx="5510">
                  <c:v>299.72275769651316</c:v>
                </c:pt>
                <c:pt idx="5511">
                  <c:v>299.79503489131622</c:v>
                </c:pt>
                <c:pt idx="5512">
                  <c:v>299.86731639809415</c:v>
                </c:pt>
                <c:pt idx="5513">
                  <c:v>299.93960221632187</c:v>
                </c:pt>
                <c:pt idx="5514">
                  <c:v>300.01189234547468</c:v>
                </c:pt>
                <c:pt idx="5515">
                  <c:v>300.08418678502898</c:v>
                </c:pt>
                <c:pt idx="5516">
                  <c:v>300.15648553445789</c:v>
                </c:pt>
                <c:pt idx="5517">
                  <c:v>300.22878859323953</c:v>
                </c:pt>
                <c:pt idx="5518">
                  <c:v>300.30109596084731</c:v>
                </c:pt>
                <c:pt idx="5519">
                  <c:v>300.37340763675843</c:v>
                </c:pt>
                <c:pt idx="5520">
                  <c:v>300.44572362044858</c:v>
                </c:pt>
                <c:pt idx="5521">
                  <c:v>300.51804391139513</c:v>
                </c:pt>
                <c:pt idx="5522">
                  <c:v>300.59036850907262</c:v>
                </c:pt>
                <c:pt idx="5523">
                  <c:v>300.66269741295878</c:v>
                </c:pt>
                <c:pt idx="5524">
                  <c:v>300.73503062252945</c:v>
                </c:pt>
                <c:pt idx="5525">
                  <c:v>300.8073681372627</c:v>
                </c:pt>
                <c:pt idx="5526">
                  <c:v>300.87970995663471</c:v>
                </c:pt>
                <c:pt idx="5527">
                  <c:v>300.95205608012361</c:v>
                </c:pt>
                <c:pt idx="5528">
                  <c:v>301.02440650720519</c:v>
                </c:pt>
                <c:pt idx="5529">
                  <c:v>301.09676123735773</c:v>
                </c:pt>
                <c:pt idx="5530">
                  <c:v>301.16912027005912</c:v>
                </c:pt>
                <c:pt idx="5531">
                  <c:v>301.24148360478688</c:v>
                </c:pt>
                <c:pt idx="5532">
                  <c:v>301.31385124101934</c:v>
                </c:pt>
                <c:pt idx="5533">
                  <c:v>301.38622317823416</c:v>
                </c:pt>
                <c:pt idx="5534">
                  <c:v>301.45859941590993</c:v>
                </c:pt>
                <c:pt idx="5535">
                  <c:v>301.53097995352425</c:v>
                </c:pt>
                <c:pt idx="5536">
                  <c:v>301.60336479055735</c:v>
                </c:pt>
                <c:pt idx="5537">
                  <c:v>301.67575392648649</c:v>
                </c:pt>
                <c:pt idx="5538">
                  <c:v>301.74814736079202</c:v>
                </c:pt>
                <c:pt idx="5539">
                  <c:v>301.82054509295102</c:v>
                </c:pt>
                <c:pt idx="5540">
                  <c:v>301.8929471224447</c:v>
                </c:pt>
                <c:pt idx="5541">
                  <c:v>301.96535344875241</c:v>
                </c:pt>
                <c:pt idx="5542">
                  <c:v>302.03776407135081</c:v>
                </c:pt>
                <c:pt idx="5543">
                  <c:v>302.11017898972329</c:v>
                </c:pt>
                <c:pt idx="5544">
                  <c:v>302.18259820334765</c:v>
                </c:pt>
                <c:pt idx="5545">
                  <c:v>302.25502171170405</c:v>
                </c:pt>
                <c:pt idx="5546">
                  <c:v>302.32744951427406</c:v>
                </c:pt>
                <c:pt idx="5547">
                  <c:v>302.39988161053623</c:v>
                </c:pt>
                <c:pt idx="5548">
                  <c:v>302.47231799997121</c:v>
                </c:pt>
                <c:pt idx="5549">
                  <c:v>302.54475868206134</c:v>
                </c:pt>
                <c:pt idx="5550">
                  <c:v>302.6172036562852</c:v>
                </c:pt>
                <c:pt idx="5551">
                  <c:v>302.68965292212505</c:v>
                </c:pt>
                <c:pt idx="5552">
                  <c:v>302.76210647906157</c:v>
                </c:pt>
                <c:pt idx="5553">
                  <c:v>302.83456432657709</c:v>
                </c:pt>
                <c:pt idx="5554">
                  <c:v>302.90702646415195</c:v>
                </c:pt>
                <c:pt idx="5555">
                  <c:v>302.97949289126728</c:v>
                </c:pt>
                <c:pt idx="5556">
                  <c:v>303.05196360740541</c:v>
                </c:pt>
                <c:pt idx="5557">
                  <c:v>303.12443861204889</c:v>
                </c:pt>
                <c:pt idx="5558">
                  <c:v>303.19691790467931</c:v>
                </c:pt>
                <c:pt idx="5559">
                  <c:v>303.26940148477752</c:v>
                </c:pt>
                <c:pt idx="5560">
                  <c:v>303.34188935182863</c:v>
                </c:pt>
                <c:pt idx="5561">
                  <c:v>303.41438150531263</c:v>
                </c:pt>
                <c:pt idx="5562">
                  <c:v>303.48687794471311</c:v>
                </c:pt>
                <c:pt idx="5563">
                  <c:v>303.55937866951331</c:v>
                </c:pt>
                <c:pt idx="5564">
                  <c:v>303.63188367919622</c:v>
                </c:pt>
                <c:pt idx="5565">
                  <c:v>303.7043929732435</c:v>
                </c:pt>
                <c:pt idx="5566">
                  <c:v>303.77690655114014</c:v>
                </c:pt>
                <c:pt idx="5567">
                  <c:v>303.84942441236893</c:v>
                </c:pt>
                <c:pt idx="5568">
                  <c:v>303.92194655641379</c:v>
                </c:pt>
                <c:pt idx="5569">
                  <c:v>303.99447298275788</c:v>
                </c:pt>
                <c:pt idx="5570">
                  <c:v>304.06700369088566</c:v>
                </c:pt>
                <c:pt idx="5571">
                  <c:v>304.13953868028091</c:v>
                </c:pt>
                <c:pt idx="5572">
                  <c:v>304.21207795042733</c:v>
                </c:pt>
                <c:pt idx="5573">
                  <c:v>304.28462150081077</c:v>
                </c:pt>
                <c:pt idx="5574">
                  <c:v>304.35716933091391</c:v>
                </c:pt>
                <c:pt idx="5575">
                  <c:v>304.42972144022366</c:v>
                </c:pt>
                <c:pt idx="5576">
                  <c:v>304.50227782822242</c:v>
                </c:pt>
                <c:pt idx="5577">
                  <c:v>304.57483849439717</c:v>
                </c:pt>
                <c:pt idx="5578">
                  <c:v>304.647403438232</c:v>
                </c:pt>
                <c:pt idx="5579">
                  <c:v>304.71997265921192</c:v>
                </c:pt>
                <c:pt idx="5580">
                  <c:v>304.79254615682368</c:v>
                </c:pt>
                <c:pt idx="5581">
                  <c:v>304.86512393055182</c:v>
                </c:pt>
                <c:pt idx="5582">
                  <c:v>304.93770597988174</c:v>
                </c:pt>
                <c:pt idx="5583">
                  <c:v>305.01029230430066</c:v>
                </c:pt>
                <c:pt idx="5584">
                  <c:v>305.08288290329455</c:v>
                </c:pt>
                <c:pt idx="5585">
                  <c:v>305.15547777634765</c:v>
                </c:pt>
                <c:pt idx="5586">
                  <c:v>305.22807692294907</c:v>
                </c:pt>
                <c:pt idx="5587">
                  <c:v>305.30068034258352</c:v>
                </c:pt>
                <c:pt idx="5588">
                  <c:v>305.37328803473787</c:v>
                </c:pt>
                <c:pt idx="5589">
                  <c:v>305.4458999988999</c:v>
                </c:pt>
                <c:pt idx="5590">
                  <c:v>305.51851623455644</c:v>
                </c:pt>
                <c:pt idx="5591">
                  <c:v>305.59113674119294</c:v>
                </c:pt>
                <c:pt idx="5592">
                  <c:v>305.66376151829922</c:v>
                </c:pt>
                <c:pt idx="5593">
                  <c:v>305.73639056536075</c:v>
                </c:pt>
                <c:pt idx="5594">
                  <c:v>305.80902388186564</c:v>
                </c:pt>
                <c:pt idx="5595">
                  <c:v>305.88166146730231</c:v>
                </c:pt>
                <c:pt idx="5596">
                  <c:v>305.95430332115762</c:v>
                </c:pt>
                <c:pt idx="5597">
                  <c:v>306.02694944292108</c:v>
                </c:pt>
                <c:pt idx="5598">
                  <c:v>306.09959983207989</c:v>
                </c:pt>
                <c:pt idx="5599">
                  <c:v>306.1722544881228</c:v>
                </c:pt>
                <c:pt idx="5600">
                  <c:v>306.24491341053692</c:v>
                </c:pt>
                <c:pt idx="5601">
                  <c:v>306.3175765988135</c:v>
                </c:pt>
                <c:pt idx="5602">
                  <c:v>306.39024405243998</c:v>
                </c:pt>
                <c:pt idx="5603">
                  <c:v>306.46291577090432</c:v>
                </c:pt>
                <c:pt idx="5604">
                  <c:v>306.53559175369753</c:v>
                </c:pt>
                <c:pt idx="5605">
                  <c:v>306.60827200030735</c:v>
                </c:pt>
                <c:pt idx="5606">
                  <c:v>306.68095651022509</c:v>
                </c:pt>
                <c:pt idx="5607">
                  <c:v>306.75364528293841</c:v>
                </c:pt>
                <c:pt idx="5608">
                  <c:v>306.82633831793794</c:v>
                </c:pt>
                <c:pt idx="5609">
                  <c:v>306.89903561471368</c:v>
                </c:pt>
                <c:pt idx="5610">
                  <c:v>306.97173717275513</c:v>
                </c:pt>
                <c:pt idx="5611">
                  <c:v>307.0444429915525</c:v>
                </c:pt>
                <c:pt idx="5612">
                  <c:v>307.1171530705974</c:v>
                </c:pt>
                <c:pt idx="5613">
                  <c:v>307.18986740937817</c:v>
                </c:pt>
                <c:pt idx="5614">
                  <c:v>307.26258600738714</c:v>
                </c:pt>
                <c:pt idx="5615">
                  <c:v>307.33530886411478</c:v>
                </c:pt>
                <c:pt idx="5616">
                  <c:v>307.40803597905267</c:v>
                </c:pt>
                <c:pt idx="5617">
                  <c:v>307.48076735169036</c:v>
                </c:pt>
                <c:pt idx="5618">
                  <c:v>307.5535029815203</c:v>
                </c:pt>
                <c:pt idx="5619">
                  <c:v>307.62624286803316</c:v>
                </c:pt>
                <c:pt idx="5620">
                  <c:v>307.69898701072088</c:v>
                </c:pt>
                <c:pt idx="5621">
                  <c:v>307.77173540907501</c:v>
                </c:pt>
                <c:pt idx="5622">
                  <c:v>307.84448806258786</c:v>
                </c:pt>
                <c:pt idx="5623">
                  <c:v>307.91724497075126</c:v>
                </c:pt>
                <c:pt idx="5624">
                  <c:v>307.9900061330568</c:v>
                </c:pt>
                <c:pt idx="5625">
                  <c:v>308.06277154899755</c:v>
                </c:pt>
                <c:pt idx="5626">
                  <c:v>308.13554121806601</c:v>
                </c:pt>
                <c:pt idx="5627">
                  <c:v>308.20831513975384</c:v>
                </c:pt>
                <c:pt idx="5628">
                  <c:v>308.28109331355449</c:v>
                </c:pt>
                <c:pt idx="5629">
                  <c:v>308.35387573896145</c:v>
                </c:pt>
                <c:pt idx="5630">
                  <c:v>308.42666241546675</c:v>
                </c:pt>
                <c:pt idx="5631">
                  <c:v>308.49945334256375</c:v>
                </c:pt>
                <c:pt idx="5632">
                  <c:v>308.57224851974672</c:v>
                </c:pt>
                <c:pt idx="5633">
                  <c:v>308.64504794650782</c:v>
                </c:pt>
                <c:pt idx="5634">
                  <c:v>308.71785162234215</c:v>
                </c:pt>
                <c:pt idx="5635">
                  <c:v>308.79065954674246</c:v>
                </c:pt>
                <c:pt idx="5636">
                  <c:v>308.86347171920318</c:v>
                </c:pt>
                <c:pt idx="5637">
                  <c:v>308.93628813921896</c:v>
                </c:pt>
                <c:pt idx="5638">
                  <c:v>309.0091088062822</c:v>
                </c:pt>
                <c:pt idx="5639">
                  <c:v>309.08193371988943</c:v>
                </c:pt>
                <c:pt idx="5640">
                  <c:v>309.15476287953442</c:v>
                </c:pt>
                <c:pt idx="5641">
                  <c:v>309.22759628471181</c:v>
                </c:pt>
                <c:pt idx="5642">
                  <c:v>309.30043393491655</c:v>
                </c:pt>
                <c:pt idx="5643">
                  <c:v>309.37327582964349</c:v>
                </c:pt>
                <c:pt idx="5644">
                  <c:v>309.44612196838744</c:v>
                </c:pt>
                <c:pt idx="5645">
                  <c:v>309.51897235064507</c:v>
                </c:pt>
                <c:pt idx="5646">
                  <c:v>309.59182697591018</c:v>
                </c:pt>
                <c:pt idx="5647">
                  <c:v>309.66468584367971</c:v>
                </c:pt>
                <c:pt idx="5648">
                  <c:v>309.73754895344877</c:v>
                </c:pt>
                <c:pt idx="5649">
                  <c:v>309.81041630471344</c:v>
                </c:pt>
                <c:pt idx="5650">
                  <c:v>309.8832878969701</c:v>
                </c:pt>
                <c:pt idx="5651">
                  <c:v>309.95616372971443</c:v>
                </c:pt>
                <c:pt idx="5652">
                  <c:v>310.02904380244252</c:v>
                </c:pt>
                <c:pt idx="5653">
                  <c:v>310.10192811465191</c:v>
                </c:pt>
                <c:pt idx="5654">
                  <c:v>310.17481666583882</c:v>
                </c:pt>
                <c:pt idx="5655">
                  <c:v>310.24770945549983</c:v>
                </c:pt>
                <c:pt idx="5656">
                  <c:v>310.32060648313143</c:v>
                </c:pt>
                <c:pt idx="5657">
                  <c:v>310.39350774823197</c:v>
                </c:pt>
                <c:pt idx="5658">
                  <c:v>310.46641325029765</c:v>
                </c:pt>
                <c:pt idx="5659">
                  <c:v>310.53932298882637</c:v>
                </c:pt>
                <c:pt idx="5660">
                  <c:v>310.61223696331666</c:v>
                </c:pt>
                <c:pt idx="5661">
                  <c:v>310.68515517326438</c:v>
                </c:pt>
                <c:pt idx="5662">
                  <c:v>310.7580776181677</c:v>
                </c:pt>
                <c:pt idx="5663">
                  <c:v>310.8310042975254</c:v>
                </c:pt>
                <c:pt idx="5664">
                  <c:v>310.9039352108353</c:v>
                </c:pt>
                <c:pt idx="5665">
                  <c:v>310.97687035759571</c:v>
                </c:pt>
                <c:pt idx="5666">
                  <c:v>311.049809737305</c:v>
                </c:pt>
                <c:pt idx="5667">
                  <c:v>311.12275334946241</c:v>
                </c:pt>
                <c:pt idx="5668">
                  <c:v>311.19570119356587</c:v>
                </c:pt>
                <c:pt idx="5669">
                  <c:v>311.26865326911405</c:v>
                </c:pt>
                <c:pt idx="5670">
                  <c:v>311.34160957560681</c:v>
                </c:pt>
                <c:pt idx="5671">
                  <c:v>311.41457011254283</c:v>
                </c:pt>
                <c:pt idx="5672">
                  <c:v>311.4875348794215</c:v>
                </c:pt>
                <c:pt idx="5673">
                  <c:v>311.56050387574243</c:v>
                </c:pt>
                <c:pt idx="5674">
                  <c:v>311.63347710100436</c:v>
                </c:pt>
                <c:pt idx="5675">
                  <c:v>311.70645455470924</c:v>
                </c:pt>
                <c:pt idx="5676">
                  <c:v>311.77943623635423</c:v>
                </c:pt>
                <c:pt idx="5677">
                  <c:v>311.85242214544201</c:v>
                </c:pt>
                <c:pt idx="5678">
                  <c:v>311.92541228147093</c:v>
                </c:pt>
                <c:pt idx="5679">
                  <c:v>311.99840664394213</c:v>
                </c:pt>
                <c:pt idx="5680">
                  <c:v>312.07140523235574</c:v>
                </c:pt>
                <c:pt idx="5681">
                  <c:v>312.14440804621336</c:v>
                </c:pt>
                <c:pt idx="5682">
                  <c:v>312.2174150850143</c:v>
                </c:pt>
                <c:pt idx="5683">
                  <c:v>312.29042634826072</c:v>
                </c:pt>
                <c:pt idx="5684">
                  <c:v>312.36344183545305</c:v>
                </c:pt>
                <c:pt idx="5685">
                  <c:v>312.43646154609314</c:v>
                </c:pt>
                <c:pt idx="5686">
                  <c:v>312.5094854796813</c:v>
                </c:pt>
                <c:pt idx="5687">
                  <c:v>312.58251363572015</c:v>
                </c:pt>
                <c:pt idx="5688">
                  <c:v>312.65554601371116</c:v>
                </c:pt>
                <c:pt idx="5689">
                  <c:v>312.7285826131552</c:v>
                </c:pt>
                <c:pt idx="5690">
                  <c:v>312.80162343355613</c:v>
                </c:pt>
                <c:pt idx="5691">
                  <c:v>312.87466847441436</c:v>
                </c:pt>
                <c:pt idx="5692">
                  <c:v>312.94771773523269</c:v>
                </c:pt>
                <c:pt idx="5693">
                  <c:v>313.02077121551417</c:v>
                </c:pt>
                <c:pt idx="5694">
                  <c:v>313.09382891476014</c:v>
                </c:pt>
                <c:pt idx="5695">
                  <c:v>313.16689083247434</c:v>
                </c:pt>
                <c:pt idx="5696">
                  <c:v>313.23995696815848</c:v>
                </c:pt>
                <c:pt idx="5697">
                  <c:v>313.31302732131746</c:v>
                </c:pt>
                <c:pt idx="5698">
                  <c:v>313.3861018914526</c:v>
                </c:pt>
                <c:pt idx="5699">
                  <c:v>313.45918067806826</c:v>
                </c:pt>
                <c:pt idx="5700">
                  <c:v>313.53226368066692</c:v>
                </c:pt>
                <c:pt idx="5701">
                  <c:v>313.60535089875276</c:v>
                </c:pt>
                <c:pt idx="5702">
                  <c:v>313.67844233183001</c:v>
                </c:pt>
                <c:pt idx="5703">
                  <c:v>313.75153797940141</c:v>
                </c:pt>
                <c:pt idx="5704">
                  <c:v>313.82463784097155</c:v>
                </c:pt>
                <c:pt idx="5705">
                  <c:v>313.89774191604539</c:v>
                </c:pt>
                <c:pt idx="5706">
                  <c:v>313.97085020412601</c:v>
                </c:pt>
                <c:pt idx="5707">
                  <c:v>314.04396270471756</c:v>
                </c:pt>
                <c:pt idx="5708">
                  <c:v>314.11707941732612</c:v>
                </c:pt>
                <c:pt idx="5709">
                  <c:v>314.19020034145586</c:v>
                </c:pt>
                <c:pt idx="5710">
                  <c:v>314.26332547661093</c:v>
                </c:pt>
                <c:pt idx="5711">
                  <c:v>314.33645482229679</c:v>
                </c:pt>
                <c:pt idx="5712">
                  <c:v>314.40958837801867</c:v>
                </c:pt>
                <c:pt idx="5713">
                  <c:v>314.48272614328249</c:v>
                </c:pt>
                <c:pt idx="5714">
                  <c:v>314.55586811759287</c:v>
                </c:pt>
                <c:pt idx="5715">
                  <c:v>314.62901430045588</c:v>
                </c:pt>
                <c:pt idx="5716">
                  <c:v>314.70216469137711</c:v>
                </c:pt>
                <c:pt idx="5717">
                  <c:v>314.77531928986247</c:v>
                </c:pt>
                <c:pt idx="5718">
                  <c:v>314.84847809541827</c:v>
                </c:pt>
                <c:pt idx="5719">
                  <c:v>314.92164110754982</c:v>
                </c:pt>
                <c:pt idx="5720">
                  <c:v>314.99480832576427</c:v>
                </c:pt>
                <c:pt idx="5721">
                  <c:v>315.06797974956817</c:v>
                </c:pt>
                <c:pt idx="5722">
                  <c:v>315.14115537846749</c:v>
                </c:pt>
                <c:pt idx="5723">
                  <c:v>315.21433521196923</c:v>
                </c:pt>
                <c:pt idx="5724">
                  <c:v>315.28751924958112</c:v>
                </c:pt>
                <c:pt idx="5725">
                  <c:v>315.36070749080932</c:v>
                </c:pt>
                <c:pt idx="5726">
                  <c:v>315.43389993516098</c:v>
                </c:pt>
                <c:pt idx="5727">
                  <c:v>315.50709658214396</c:v>
                </c:pt>
                <c:pt idx="5728">
                  <c:v>315.58029743126525</c:v>
                </c:pt>
                <c:pt idx="5729">
                  <c:v>315.65350248203282</c:v>
                </c:pt>
                <c:pt idx="5730">
                  <c:v>315.72671173395446</c:v>
                </c:pt>
                <c:pt idx="5731">
                  <c:v>315.79992518653745</c:v>
                </c:pt>
                <c:pt idx="5732">
                  <c:v>315.87314283929032</c:v>
                </c:pt>
                <c:pt idx="5733">
                  <c:v>315.94636469172178</c:v>
                </c:pt>
                <c:pt idx="5734">
                  <c:v>316.01959074333911</c:v>
                </c:pt>
                <c:pt idx="5735">
                  <c:v>316.0928209936522</c:v>
                </c:pt>
                <c:pt idx="5736">
                  <c:v>316.16605544216861</c:v>
                </c:pt>
                <c:pt idx="5737">
                  <c:v>316.23929408839751</c:v>
                </c:pt>
                <c:pt idx="5738">
                  <c:v>316.31253693184721</c:v>
                </c:pt>
                <c:pt idx="5739">
                  <c:v>316.3857839720277</c:v>
                </c:pt>
                <c:pt idx="5740">
                  <c:v>316.45903520844706</c:v>
                </c:pt>
                <c:pt idx="5741">
                  <c:v>316.53229064061537</c:v>
                </c:pt>
                <c:pt idx="5742">
                  <c:v>316.60555026804275</c:v>
                </c:pt>
                <c:pt idx="5743">
                  <c:v>316.67881409023732</c:v>
                </c:pt>
                <c:pt idx="5744">
                  <c:v>316.75208210670985</c:v>
                </c:pt>
                <c:pt idx="5745">
                  <c:v>316.82535431697056</c:v>
                </c:pt>
                <c:pt idx="5746">
                  <c:v>316.89863072052827</c:v>
                </c:pt>
                <c:pt idx="5747">
                  <c:v>316.97191131689482</c:v>
                </c:pt>
                <c:pt idx="5748">
                  <c:v>317.04519610557998</c:v>
                </c:pt>
                <c:pt idx="5749">
                  <c:v>317.11848508609262</c:v>
                </c:pt>
                <c:pt idx="5750">
                  <c:v>317.19177825794458</c:v>
                </c:pt>
                <c:pt idx="5751">
                  <c:v>317.26507562064802</c:v>
                </c:pt>
                <c:pt idx="5752">
                  <c:v>317.33837717371182</c:v>
                </c:pt>
                <c:pt idx="5753">
                  <c:v>317.41168291664741</c:v>
                </c:pt>
                <c:pt idx="5754">
                  <c:v>317.48499284896684</c:v>
                </c:pt>
                <c:pt idx="5755">
                  <c:v>317.55830697018126</c:v>
                </c:pt>
                <c:pt idx="5756">
                  <c:v>317.63162527980165</c:v>
                </c:pt>
                <c:pt idx="5757">
                  <c:v>317.70494777733944</c:v>
                </c:pt>
                <c:pt idx="5758">
                  <c:v>317.77827446230702</c:v>
                </c:pt>
                <c:pt idx="5759">
                  <c:v>317.85160533421589</c:v>
                </c:pt>
                <c:pt idx="5760">
                  <c:v>317.92494039257861</c:v>
                </c:pt>
                <c:pt idx="5761">
                  <c:v>317.998279636907</c:v>
                </c:pt>
                <c:pt idx="5762">
                  <c:v>318.07162306671358</c:v>
                </c:pt>
                <c:pt idx="5763">
                  <c:v>318.14497068150996</c:v>
                </c:pt>
                <c:pt idx="5764">
                  <c:v>318.21832248081017</c:v>
                </c:pt>
                <c:pt idx="5765">
                  <c:v>318.29167846412611</c:v>
                </c:pt>
                <c:pt idx="5766">
                  <c:v>318.36503863097096</c:v>
                </c:pt>
                <c:pt idx="5767">
                  <c:v>318.43840298085706</c:v>
                </c:pt>
                <c:pt idx="5768">
                  <c:v>318.51177151329802</c:v>
                </c:pt>
                <c:pt idx="5769">
                  <c:v>318.5851442278082</c:v>
                </c:pt>
                <c:pt idx="5770">
                  <c:v>318.65852112389973</c:v>
                </c:pt>
                <c:pt idx="5771">
                  <c:v>318.73190220108688</c:v>
                </c:pt>
                <c:pt idx="5772">
                  <c:v>318.80528745888262</c:v>
                </c:pt>
                <c:pt idx="5773">
                  <c:v>318.87867689680206</c:v>
                </c:pt>
                <c:pt idx="5774">
                  <c:v>318.95207051435756</c:v>
                </c:pt>
                <c:pt idx="5775">
                  <c:v>319.02546831106548</c:v>
                </c:pt>
                <c:pt idx="5776">
                  <c:v>319.09887028643806</c:v>
                </c:pt>
                <c:pt idx="5777">
                  <c:v>319.17227643999081</c:v>
                </c:pt>
                <c:pt idx="5778">
                  <c:v>319.24568677123852</c:v>
                </c:pt>
                <c:pt idx="5779">
                  <c:v>319.31910127969485</c:v>
                </c:pt>
                <c:pt idx="5780">
                  <c:v>319.39251996487593</c:v>
                </c:pt>
                <c:pt idx="5781">
                  <c:v>319.46594282629519</c:v>
                </c:pt>
                <c:pt idx="5782">
                  <c:v>319.53936986346969</c:v>
                </c:pt>
                <c:pt idx="5783">
                  <c:v>319.61280107591313</c:v>
                </c:pt>
                <c:pt idx="5784">
                  <c:v>319.68623646314171</c:v>
                </c:pt>
                <c:pt idx="5785">
                  <c:v>319.75967602467051</c:v>
                </c:pt>
                <c:pt idx="5786">
                  <c:v>319.83311976001607</c:v>
                </c:pt>
                <c:pt idx="5787">
                  <c:v>319.90656766869392</c:v>
                </c:pt>
                <c:pt idx="5788">
                  <c:v>319.98001975022061</c:v>
                </c:pt>
                <c:pt idx="5789">
                  <c:v>320.05347600411034</c:v>
                </c:pt>
                <c:pt idx="5790">
                  <c:v>320.12693642988063</c:v>
                </c:pt>
                <c:pt idx="5791">
                  <c:v>320.20040102704803</c:v>
                </c:pt>
                <c:pt idx="5792">
                  <c:v>320.27386979512937</c:v>
                </c:pt>
                <c:pt idx="5793">
                  <c:v>320.34734273363978</c:v>
                </c:pt>
                <c:pt idx="5794">
                  <c:v>320.42081984209841</c:v>
                </c:pt>
                <c:pt idx="5795">
                  <c:v>320.49430112002022</c:v>
                </c:pt>
                <c:pt idx="5796">
                  <c:v>320.56778656692359</c:v>
                </c:pt>
                <c:pt idx="5797">
                  <c:v>320.6412761823247</c:v>
                </c:pt>
                <c:pt idx="5798">
                  <c:v>320.71476996574222</c:v>
                </c:pt>
                <c:pt idx="5799">
                  <c:v>320.78826791669263</c:v>
                </c:pt>
                <c:pt idx="5800">
                  <c:v>320.86177003469311</c:v>
                </c:pt>
                <c:pt idx="5801">
                  <c:v>320.93527631926321</c:v>
                </c:pt>
                <c:pt idx="5802">
                  <c:v>321.00878676991925</c:v>
                </c:pt>
                <c:pt idx="5803">
                  <c:v>321.08230138617989</c:v>
                </c:pt>
                <c:pt idx="5804">
                  <c:v>321.15582016756395</c:v>
                </c:pt>
                <c:pt idx="5805">
                  <c:v>321.2293431135891</c:v>
                </c:pt>
                <c:pt idx="5806">
                  <c:v>321.30287022377382</c:v>
                </c:pt>
                <c:pt idx="5807">
                  <c:v>321.37640149763729</c:v>
                </c:pt>
                <c:pt idx="5808">
                  <c:v>321.44993693469695</c:v>
                </c:pt>
                <c:pt idx="5809">
                  <c:v>321.52347653447453</c:v>
                </c:pt>
                <c:pt idx="5810">
                  <c:v>321.59702029648537</c:v>
                </c:pt>
                <c:pt idx="5811">
                  <c:v>321.6705682202508</c:v>
                </c:pt>
                <c:pt idx="5812">
                  <c:v>321.74412030529049</c:v>
                </c:pt>
                <c:pt idx="5813">
                  <c:v>321.81767655112299</c:v>
                </c:pt>
                <c:pt idx="5814">
                  <c:v>321.89123695726823</c:v>
                </c:pt>
                <c:pt idx="5815">
                  <c:v>321.96480152324551</c:v>
                </c:pt>
                <c:pt idx="5816">
                  <c:v>322.03837024857552</c:v>
                </c:pt>
                <c:pt idx="5817">
                  <c:v>322.1119431327773</c:v>
                </c:pt>
                <c:pt idx="5818">
                  <c:v>322.18552017537212</c:v>
                </c:pt>
                <c:pt idx="5819">
                  <c:v>322.2591013758792</c:v>
                </c:pt>
                <c:pt idx="5820">
                  <c:v>322.33268673382014</c:v>
                </c:pt>
                <c:pt idx="5821">
                  <c:v>322.40627624871428</c:v>
                </c:pt>
                <c:pt idx="5822">
                  <c:v>322.47986992008276</c:v>
                </c:pt>
                <c:pt idx="5823">
                  <c:v>322.55346774744623</c:v>
                </c:pt>
                <c:pt idx="5824">
                  <c:v>322.62706973032675</c:v>
                </c:pt>
                <c:pt idx="5825">
                  <c:v>322.70067586824388</c:v>
                </c:pt>
                <c:pt idx="5826">
                  <c:v>322.77428616072029</c:v>
                </c:pt>
                <c:pt idx="5827">
                  <c:v>322.84790060727636</c:v>
                </c:pt>
                <c:pt idx="5828">
                  <c:v>322.9215192074339</c:v>
                </c:pt>
                <c:pt idx="5829">
                  <c:v>322.99514196071505</c:v>
                </c:pt>
                <c:pt idx="5830">
                  <c:v>323.06876886664054</c:v>
                </c:pt>
                <c:pt idx="5831">
                  <c:v>323.1423999247333</c:v>
                </c:pt>
                <c:pt idx="5832">
                  <c:v>323.21603513451538</c:v>
                </c:pt>
                <c:pt idx="5833">
                  <c:v>323.28967449550873</c:v>
                </c:pt>
                <c:pt idx="5834">
                  <c:v>323.36331800723553</c:v>
                </c:pt>
                <c:pt idx="5835">
                  <c:v>323.43696566921773</c:v>
                </c:pt>
                <c:pt idx="5836">
                  <c:v>323.51061748097879</c:v>
                </c:pt>
                <c:pt idx="5837">
                  <c:v>323.58427344204222</c:v>
                </c:pt>
                <c:pt idx="5838">
                  <c:v>323.6579335519296</c:v>
                </c:pt>
                <c:pt idx="5839">
                  <c:v>323.73159781016341</c:v>
                </c:pt>
                <c:pt idx="5840">
                  <c:v>323.80526621626899</c:v>
                </c:pt>
                <c:pt idx="5841">
                  <c:v>323.87893876976881</c:v>
                </c:pt>
                <c:pt idx="5842">
                  <c:v>323.95261547018487</c:v>
                </c:pt>
                <c:pt idx="5843">
                  <c:v>324.02629631704201</c:v>
                </c:pt>
                <c:pt idx="5844">
                  <c:v>324.09998130986355</c:v>
                </c:pt>
                <c:pt idx="5845">
                  <c:v>324.17367044817337</c:v>
                </c:pt>
                <c:pt idx="5846">
                  <c:v>324.24736373149636</c:v>
                </c:pt>
                <c:pt idx="5847">
                  <c:v>324.32106115935551</c:v>
                </c:pt>
                <c:pt idx="5848">
                  <c:v>324.39476273127536</c:v>
                </c:pt>
                <c:pt idx="5849">
                  <c:v>324.46846844678157</c:v>
                </c:pt>
                <c:pt idx="5850">
                  <c:v>324.54217830539659</c:v>
                </c:pt>
                <c:pt idx="5851">
                  <c:v>324.61589230664566</c:v>
                </c:pt>
                <c:pt idx="5852">
                  <c:v>324.68961045005466</c:v>
                </c:pt>
                <c:pt idx="5853">
                  <c:v>324.76333273514786</c:v>
                </c:pt>
                <c:pt idx="5854">
                  <c:v>324.83705916144999</c:v>
                </c:pt>
                <c:pt idx="5855">
                  <c:v>324.9107897284859</c:v>
                </c:pt>
                <c:pt idx="5856">
                  <c:v>324.98452443578282</c:v>
                </c:pt>
                <c:pt idx="5857">
                  <c:v>325.05826328286446</c:v>
                </c:pt>
                <c:pt idx="5858">
                  <c:v>325.13200626925629</c:v>
                </c:pt>
                <c:pt idx="5859">
                  <c:v>325.20575339448573</c:v>
                </c:pt>
                <c:pt idx="5860">
                  <c:v>325.2795046580776</c:v>
                </c:pt>
                <c:pt idx="5861">
                  <c:v>325.35326005955761</c:v>
                </c:pt>
                <c:pt idx="5862">
                  <c:v>325.42701959845243</c:v>
                </c:pt>
                <c:pt idx="5863">
                  <c:v>325.50078327428827</c:v>
                </c:pt>
                <c:pt idx="5864">
                  <c:v>325.57455108659144</c:v>
                </c:pt>
                <c:pt idx="5865">
                  <c:v>325.64832303488868</c:v>
                </c:pt>
                <c:pt idx="5866">
                  <c:v>325.7220991187063</c:v>
                </c:pt>
                <c:pt idx="5867">
                  <c:v>325.79587933757227</c:v>
                </c:pt>
                <c:pt idx="5868">
                  <c:v>325.86966369101236</c:v>
                </c:pt>
                <c:pt idx="5869">
                  <c:v>325.94345217855403</c:v>
                </c:pt>
                <c:pt idx="5870">
                  <c:v>326.01724479972466</c:v>
                </c:pt>
                <c:pt idx="5871">
                  <c:v>326.09104155405123</c:v>
                </c:pt>
                <c:pt idx="5872">
                  <c:v>326.16484244106113</c:v>
                </c:pt>
                <c:pt idx="5873">
                  <c:v>326.23864746028312</c:v>
                </c:pt>
                <c:pt idx="5874">
                  <c:v>326.31245661124336</c:v>
                </c:pt>
                <c:pt idx="5875">
                  <c:v>326.38626989347136</c:v>
                </c:pt>
                <c:pt idx="5876">
                  <c:v>326.46008730649373</c:v>
                </c:pt>
                <c:pt idx="5877">
                  <c:v>326.53390884984043</c:v>
                </c:pt>
                <c:pt idx="5878">
                  <c:v>326.60773452303778</c:v>
                </c:pt>
                <c:pt idx="5879">
                  <c:v>326.68156432561506</c:v>
                </c:pt>
                <c:pt idx="5880">
                  <c:v>326.75539825710126</c:v>
                </c:pt>
                <c:pt idx="5881">
                  <c:v>326.82923631702471</c:v>
                </c:pt>
                <c:pt idx="5882">
                  <c:v>326.90307850491445</c:v>
                </c:pt>
                <c:pt idx="5883">
                  <c:v>326.97692482029913</c:v>
                </c:pt>
                <c:pt idx="5884">
                  <c:v>327.05077526270787</c:v>
                </c:pt>
                <c:pt idx="5885">
                  <c:v>327.12462983167052</c:v>
                </c:pt>
                <c:pt idx="5886">
                  <c:v>327.19848852671612</c:v>
                </c:pt>
                <c:pt idx="5887">
                  <c:v>327.2723513473739</c:v>
                </c:pt>
                <c:pt idx="5888">
                  <c:v>327.34621829317342</c:v>
                </c:pt>
                <c:pt idx="5889">
                  <c:v>327.42008936364454</c:v>
                </c:pt>
                <c:pt idx="5890">
                  <c:v>327.49396455831788</c:v>
                </c:pt>
                <c:pt idx="5891">
                  <c:v>327.5678438767232</c:v>
                </c:pt>
                <c:pt idx="5892">
                  <c:v>327.64172731839</c:v>
                </c:pt>
                <c:pt idx="5893">
                  <c:v>327.7156148828492</c:v>
                </c:pt>
                <c:pt idx="5894">
                  <c:v>327.78950656963184</c:v>
                </c:pt>
                <c:pt idx="5895">
                  <c:v>327.86340237826647</c:v>
                </c:pt>
                <c:pt idx="5896">
                  <c:v>327.93730230828652</c:v>
                </c:pt>
                <c:pt idx="5897">
                  <c:v>328.01120635922041</c:v>
                </c:pt>
                <c:pt idx="5898">
                  <c:v>328.08511453060032</c:v>
                </c:pt>
                <c:pt idx="5899">
                  <c:v>328.15902682195696</c:v>
                </c:pt>
                <c:pt idx="5900">
                  <c:v>328.23294323282244</c:v>
                </c:pt>
                <c:pt idx="5901">
                  <c:v>328.30686376272729</c:v>
                </c:pt>
                <c:pt idx="5902">
                  <c:v>328.38078841120318</c:v>
                </c:pt>
                <c:pt idx="5903">
                  <c:v>328.45471717778213</c:v>
                </c:pt>
                <c:pt idx="5904">
                  <c:v>328.52865006199511</c:v>
                </c:pt>
                <c:pt idx="5905">
                  <c:v>328.60258706337481</c:v>
                </c:pt>
                <c:pt idx="5906">
                  <c:v>328.67652818145314</c:v>
                </c:pt>
                <c:pt idx="5907">
                  <c:v>328.75047341576203</c:v>
                </c:pt>
                <c:pt idx="5908">
                  <c:v>328.82442276583407</c:v>
                </c:pt>
                <c:pt idx="5909">
                  <c:v>328.8983762312011</c:v>
                </c:pt>
                <c:pt idx="5910">
                  <c:v>328.9723338113966</c:v>
                </c:pt>
                <c:pt idx="5911">
                  <c:v>329.04629550595291</c:v>
                </c:pt>
                <c:pt idx="5912">
                  <c:v>329.12026131440126</c:v>
                </c:pt>
                <c:pt idx="5913">
                  <c:v>329.19423123627774</c:v>
                </c:pt>
                <c:pt idx="5914">
                  <c:v>329.26820527111289</c:v>
                </c:pt>
                <c:pt idx="5915">
                  <c:v>329.34218341844172</c:v>
                </c:pt>
                <c:pt idx="5916">
                  <c:v>329.41616567779624</c:v>
                </c:pt>
                <c:pt idx="5917">
                  <c:v>329.49015204871074</c:v>
                </c:pt>
                <c:pt idx="5918">
                  <c:v>329.56414253071824</c:v>
                </c:pt>
                <c:pt idx="5919">
                  <c:v>329.63813712335246</c:v>
                </c:pt>
                <c:pt idx="5920">
                  <c:v>329.71213582614854</c:v>
                </c:pt>
                <c:pt idx="5921">
                  <c:v>329.78613863863887</c:v>
                </c:pt>
                <c:pt idx="5922">
                  <c:v>329.86014556035855</c:v>
                </c:pt>
                <c:pt idx="5923">
                  <c:v>329.93415659084144</c:v>
                </c:pt>
                <c:pt idx="5924">
                  <c:v>330.00817172962314</c:v>
                </c:pt>
                <c:pt idx="5925">
                  <c:v>330.0821909762368</c:v>
                </c:pt>
                <c:pt idx="5926">
                  <c:v>330.15621433021664</c:v>
                </c:pt>
                <c:pt idx="5927">
                  <c:v>330.23024179109973</c:v>
                </c:pt>
                <c:pt idx="5928">
                  <c:v>330.30427335841847</c:v>
                </c:pt>
                <c:pt idx="5929">
                  <c:v>330.37830903170982</c:v>
                </c:pt>
                <c:pt idx="5930">
                  <c:v>330.4523488105076</c:v>
                </c:pt>
                <c:pt idx="5931">
                  <c:v>330.5263926943486</c:v>
                </c:pt>
                <c:pt idx="5932">
                  <c:v>330.60044068276721</c:v>
                </c:pt>
                <c:pt idx="5933">
                  <c:v>330.67449277529886</c:v>
                </c:pt>
                <c:pt idx="5934">
                  <c:v>330.74854897148055</c:v>
                </c:pt>
                <c:pt idx="5935">
                  <c:v>330.82260927084747</c:v>
                </c:pt>
                <c:pt idx="5936">
                  <c:v>330.89667367293498</c:v>
                </c:pt>
                <c:pt idx="5937">
                  <c:v>330.97074217727908</c:v>
                </c:pt>
                <c:pt idx="5938">
                  <c:v>331.04481478341779</c:v>
                </c:pt>
                <c:pt idx="5939">
                  <c:v>331.11889149088586</c:v>
                </c:pt>
                <c:pt idx="5940">
                  <c:v>331.19297229922051</c:v>
                </c:pt>
                <c:pt idx="5941">
                  <c:v>331.26705720795752</c:v>
                </c:pt>
                <c:pt idx="5942">
                  <c:v>331.34114621663491</c:v>
                </c:pt>
                <c:pt idx="5943">
                  <c:v>331.41523932478896</c:v>
                </c:pt>
                <c:pt idx="5944">
                  <c:v>331.48933653195633</c:v>
                </c:pt>
                <c:pt idx="5945">
                  <c:v>331.56343783767471</c:v>
                </c:pt>
                <c:pt idx="5946">
                  <c:v>331.63754324148073</c:v>
                </c:pt>
                <c:pt idx="5947">
                  <c:v>331.71165274291303</c:v>
                </c:pt>
                <c:pt idx="5948">
                  <c:v>331.78576634150784</c:v>
                </c:pt>
                <c:pt idx="5949">
                  <c:v>331.85988403680426</c:v>
                </c:pt>
                <c:pt idx="5950">
                  <c:v>331.93400582833885</c:v>
                </c:pt>
                <c:pt idx="5951">
                  <c:v>332.00813171565062</c:v>
                </c:pt>
                <c:pt idx="5952">
                  <c:v>332.08226169827577</c:v>
                </c:pt>
                <c:pt idx="5953">
                  <c:v>332.15639577575536</c:v>
                </c:pt>
                <c:pt idx="5954">
                  <c:v>332.23053394762496</c:v>
                </c:pt>
                <c:pt idx="5955">
                  <c:v>332.30467621342461</c:v>
                </c:pt>
                <c:pt idx="5956">
                  <c:v>332.37882257269268</c:v>
                </c:pt>
                <c:pt idx="5957">
                  <c:v>332.45297302496726</c:v>
                </c:pt>
                <c:pt idx="5958">
                  <c:v>332.52712756978804</c:v>
                </c:pt>
                <c:pt idx="5959">
                  <c:v>332.6012862066936</c:v>
                </c:pt>
                <c:pt idx="5960">
                  <c:v>332.67544893522273</c:v>
                </c:pt>
                <c:pt idx="5961">
                  <c:v>332.74961575491494</c:v>
                </c:pt>
                <c:pt idx="5962">
                  <c:v>332.82378666530991</c:v>
                </c:pt>
                <c:pt idx="5963">
                  <c:v>332.89796166594687</c:v>
                </c:pt>
                <c:pt idx="5964">
                  <c:v>332.97214075636475</c:v>
                </c:pt>
                <c:pt idx="5965">
                  <c:v>333.04632393610473</c:v>
                </c:pt>
                <c:pt idx="5966">
                  <c:v>333.12051120470613</c:v>
                </c:pt>
                <c:pt idx="5967">
                  <c:v>333.19470256170808</c:v>
                </c:pt>
                <c:pt idx="5968">
                  <c:v>333.26889800665197</c:v>
                </c:pt>
                <c:pt idx="5969">
                  <c:v>333.34309753907723</c:v>
                </c:pt>
                <c:pt idx="5970">
                  <c:v>333.4173011585255</c:v>
                </c:pt>
                <c:pt idx="5971">
                  <c:v>333.49150886453543</c:v>
                </c:pt>
                <c:pt idx="5972">
                  <c:v>333.56572065664892</c:v>
                </c:pt>
                <c:pt idx="5973">
                  <c:v>333.63993653440542</c:v>
                </c:pt>
                <c:pt idx="5974">
                  <c:v>333.71415649734786</c:v>
                </c:pt>
                <c:pt idx="5975">
                  <c:v>333.78838054501648</c:v>
                </c:pt>
                <c:pt idx="5976">
                  <c:v>333.86260867695205</c:v>
                </c:pt>
                <c:pt idx="5977">
                  <c:v>333.9368408926959</c:v>
                </c:pt>
                <c:pt idx="5978">
                  <c:v>334.01107719178947</c:v>
                </c:pt>
                <c:pt idx="5979">
                  <c:v>334.08531757377438</c:v>
                </c:pt>
                <c:pt idx="5980">
                  <c:v>334.15956203819314</c:v>
                </c:pt>
                <c:pt idx="5981">
                  <c:v>334.23381058458688</c:v>
                </c:pt>
                <c:pt idx="5982">
                  <c:v>334.30806321249656</c:v>
                </c:pt>
                <c:pt idx="5983">
                  <c:v>334.38231992146598</c:v>
                </c:pt>
                <c:pt idx="5984">
                  <c:v>334.45658071103651</c:v>
                </c:pt>
                <c:pt idx="5985">
                  <c:v>334.53084558074966</c:v>
                </c:pt>
                <c:pt idx="5986">
                  <c:v>334.60511453014948</c:v>
                </c:pt>
                <c:pt idx="5987">
                  <c:v>334.67938755877719</c:v>
                </c:pt>
                <c:pt idx="5988">
                  <c:v>334.75366466617646</c:v>
                </c:pt>
                <c:pt idx="5989">
                  <c:v>334.82794585189055</c:v>
                </c:pt>
                <c:pt idx="5990">
                  <c:v>334.90223111546027</c:v>
                </c:pt>
                <c:pt idx="5991">
                  <c:v>334.97652045643105</c:v>
                </c:pt>
                <c:pt idx="5992">
                  <c:v>335.05081387434399</c:v>
                </c:pt>
                <c:pt idx="5993">
                  <c:v>335.12511136874406</c:v>
                </c:pt>
                <c:pt idx="5994">
                  <c:v>335.19941293917435</c:v>
                </c:pt>
                <c:pt idx="5995">
                  <c:v>335.27371858517898</c:v>
                </c:pt>
                <c:pt idx="5996">
                  <c:v>335.34802830630008</c:v>
                </c:pt>
                <c:pt idx="5997">
                  <c:v>335.42234210208301</c:v>
                </c:pt>
                <c:pt idx="5998">
                  <c:v>335.4966599720708</c:v>
                </c:pt>
                <c:pt idx="5999">
                  <c:v>335.57098191580792</c:v>
                </c:pt>
                <c:pt idx="6000">
                  <c:v>335.64530793283819</c:v>
                </c:pt>
                <c:pt idx="6001">
                  <c:v>335.71963802270807</c:v>
                </c:pt>
                <c:pt idx="6002">
                  <c:v>335.79397218495853</c:v>
                </c:pt>
                <c:pt idx="6003">
                  <c:v>335.86831041913752</c:v>
                </c:pt>
                <c:pt idx="6004">
                  <c:v>335.94265272478737</c:v>
                </c:pt>
                <c:pt idx="6005">
                  <c:v>336.01699910145379</c:v>
                </c:pt>
                <c:pt idx="6006">
                  <c:v>336.09134954868182</c:v>
                </c:pt>
                <c:pt idx="6007">
                  <c:v>336.16570406601727</c:v>
                </c:pt>
                <c:pt idx="6008">
                  <c:v>336.2400626530042</c:v>
                </c:pt>
                <c:pt idx="6009">
                  <c:v>336.31442530918866</c:v>
                </c:pt>
                <c:pt idx="6010">
                  <c:v>336.38879203411545</c:v>
                </c:pt>
                <c:pt idx="6011">
                  <c:v>336.46316282733204</c:v>
                </c:pt>
                <c:pt idx="6012">
                  <c:v>336.53753768838209</c:v>
                </c:pt>
                <c:pt idx="6013">
                  <c:v>336.61191661681215</c:v>
                </c:pt>
                <c:pt idx="6014">
                  <c:v>336.68629961216902</c:v>
                </c:pt>
                <c:pt idx="6015">
                  <c:v>336.76068667399716</c:v>
                </c:pt>
                <c:pt idx="6016">
                  <c:v>336.83507780184459</c:v>
                </c:pt>
                <c:pt idx="6017">
                  <c:v>336.90947299525646</c:v>
                </c:pt>
                <c:pt idx="6018">
                  <c:v>336.98387225378002</c:v>
                </c:pt>
                <c:pt idx="6019">
                  <c:v>337.0582755769621</c:v>
                </c:pt>
                <c:pt idx="6020">
                  <c:v>337.13268296434779</c:v>
                </c:pt>
                <c:pt idx="6021">
                  <c:v>337.2070944154861</c:v>
                </c:pt>
                <c:pt idx="6022">
                  <c:v>337.28150992992266</c:v>
                </c:pt>
                <c:pt idx="6023">
                  <c:v>337.35592950720593</c:v>
                </c:pt>
                <c:pt idx="6024">
                  <c:v>337.43035314688126</c:v>
                </c:pt>
                <c:pt idx="6025">
                  <c:v>337.50478084849783</c:v>
                </c:pt>
                <c:pt idx="6026">
                  <c:v>337.57921261160169</c:v>
                </c:pt>
                <c:pt idx="6027">
                  <c:v>337.65364843574224</c:v>
                </c:pt>
                <c:pt idx="6028">
                  <c:v>337.72808832046559</c:v>
                </c:pt>
                <c:pt idx="6029">
                  <c:v>337.80253226532062</c:v>
                </c:pt>
                <c:pt idx="6030">
                  <c:v>337.8769802698543</c:v>
                </c:pt>
                <c:pt idx="6031">
                  <c:v>337.95143233361563</c:v>
                </c:pt>
                <c:pt idx="6032">
                  <c:v>338.02588845615338</c:v>
                </c:pt>
                <c:pt idx="6033">
                  <c:v>338.10034863701429</c:v>
                </c:pt>
                <c:pt idx="6034">
                  <c:v>338.17481287574856</c:v>
                </c:pt>
                <c:pt idx="6035">
                  <c:v>338.24928117190416</c:v>
                </c:pt>
                <c:pt idx="6036">
                  <c:v>338.32375352502964</c:v>
                </c:pt>
                <c:pt idx="6037">
                  <c:v>338.39822993467374</c:v>
                </c:pt>
                <c:pt idx="6038">
                  <c:v>338.47271040038618</c:v>
                </c:pt>
                <c:pt idx="6039">
                  <c:v>338.5471949217158</c:v>
                </c:pt>
                <c:pt idx="6040">
                  <c:v>338.62168349821258</c:v>
                </c:pt>
                <c:pt idx="6041">
                  <c:v>338.69617612942358</c:v>
                </c:pt>
                <c:pt idx="6042">
                  <c:v>338.77067281490065</c:v>
                </c:pt>
                <c:pt idx="6043">
                  <c:v>338.84517355419274</c:v>
                </c:pt>
                <c:pt idx="6044">
                  <c:v>338.9196783468488</c:v>
                </c:pt>
                <c:pt idx="6045">
                  <c:v>338.99418719242033</c:v>
                </c:pt>
                <c:pt idx="6046">
                  <c:v>339.06870009045628</c:v>
                </c:pt>
                <c:pt idx="6047">
                  <c:v>339.14321704050712</c:v>
                </c:pt>
                <c:pt idx="6048">
                  <c:v>339.21773804212233</c:v>
                </c:pt>
                <c:pt idx="6049">
                  <c:v>339.29226309485318</c:v>
                </c:pt>
                <c:pt idx="6050">
                  <c:v>339.36679219824987</c:v>
                </c:pt>
                <c:pt idx="6051">
                  <c:v>339.44132535186355</c:v>
                </c:pt>
                <c:pt idx="6052">
                  <c:v>339.51586255524404</c:v>
                </c:pt>
                <c:pt idx="6053">
                  <c:v>339.59040380794261</c:v>
                </c:pt>
                <c:pt idx="6054">
                  <c:v>339.66494910951081</c:v>
                </c:pt>
                <c:pt idx="6055">
                  <c:v>339.7394984594988</c:v>
                </c:pt>
                <c:pt idx="6056">
                  <c:v>339.81405185745882</c:v>
                </c:pt>
                <c:pt idx="6057">
                  <c:v>339.88860930294163</c:v>
                </c:pt>
                <c:pt idx="6058">
                  <c:v>339.96317079549897</c:v>
                </c:pt>
                <c:pt idx="6059">
                  <c:v>340.03773633468222</c:v>
                </c:pt>
                <c:pt idx="6060">
                  <c:v>340.11230592004318</c:v>
                </c:pt>
                <c:pt idx="6061">
                  <c:v>340.18687955113455</c:v>
                </c:pt>
                <c:pt idx="6062">
                  <c:v>340.26145722750749</c:v>
                </c:pt>
                <c:pt idx="6063">
                  <c:v>340.33603894871351</c:v>
                </c:pt>
                <c:pt idx="6064">
                  <c:v>340.41062471430621</c:v>
                </c:pt>
                <c:pt idx="6065">
                  <c:v>340.48521452383659</c:v>
                </c:pt>
                <c:pt idx="6066">
                  <c:v>340.55980837685888</c:v>
                </c:pt>
                <c:pt idx="6067">
                  <c:v>340.63440627292402</c:v>
                </c:pt>
                <c:pt idx="6068">
                  <c:v>340.7090082115858</c:v>
                </c:pt>
                <c:pt idx="6069">
                  <c:v>340.78361419239684</c:v>
                </c:pt>
                <c:pt idx="6070">
                  <c:v>340.85822421490985</c:v>
                </c:pt>
                <c:pt idx="6071">
                  <c:v>340.9328382786781</c:v>
                </c:pt>
                <c:pt idx="6072">
                  <c:v>341.00745638325412</c:v>
                </c:pt>
                <c:pt idx="6073">
                  <c:v>341.08207852819254</c:v>
                </c:pt>
                <c:pt idx="6074">
                  <c:v>341.15670471304657</c:v>
                </c:pt>
                <c:pt idx="6075">
                  <c:v>341.23133493736952</c:v>
                </c:pt>
                <c:pt idx="6076">
                  <c:v>341.30596920071457</c:v>
                </c:pt>
                <c:pt idx="6077">
                  <c:v>341.38060750263571</c:v>
                </c:pt>
                <c:pt idx="6078">
                  <c:v>341.45524984268849</c:v>
                </c:pt>
                <c:pt idx="6079">
                  <c:v>341.52989622042452</c:v>
                </c:pt>
                <c:pt idx="6080">
                  <c:v>341.60454663539997</c:v>
                </c:pt>
                <c:pt idx="6081">
                  <c:v>341.67920108716817</c:v>
                </c:pt>
                <c:pt idx="6082">
                  <c:v>341.75385957528403</c:v>
                </c:pt>
                <c:pt idx="6083">
                  <c:v>341.82852209930229</c:v>
                </c:pt>
                <c:pt idx="6084">
                  <c:v>341.90318865877759</c:v>
                </c:pt>
                <c:pt idx="6085">
                  <c:v>341.97785925326343</c:v>
                </c:pt>
                <c:pt idx="6086">
                  <c:v>342.05253388231654</c:v>
                </c:pt>
                <c:pt idx="6087">
                  <c:v>342.12721254549069</c:v>
                </c:pt>
                <c:pt idx="6088">
                  <c:v>342.20189524234269</c:v>
                </c:pt>
                <c:pt idx="6089">
                  <c:v>342.27658197242573</c:v>
                </c:pt>
                <c:pt idx="6090">
                  <c:v>342.35127273529764</c:v>
                </c:pt>
                <c:pt idx="6091">
                  <c:v>342.42596753051106</c:v>
                </c:pt>
                <c:pt idx="6092">
                  <c:v>342.50066635762443</c:v>
                </c:pt>
                <c:pt idx="6093">
                  <c:v>342.57536921619209</c:v>
                </c:pt>
                <c:pt idx="6094">
                  <c:v>342.65007610577061</c:v>
                </c:pt>
                <c:pt idx="6095">
                  <c:v>342.72478702591559</c:v>
                </c:pt>
                <c:pt idx="6096">
                  <c:v>342.79950197618274</c:v>
                </c:pt>
                <c:pt idx="6097">
                  <c:v>342.87422095612891</c:v>
                </c:pt>
                <c:pt idx="6098">
                  <c:v>342.94894396531117</c:v>
                </c:pt>
                <c:pt idx="6099">
                  <c:v>343.02367100328547</c:v>
                </c:pt>
                <c:pt idx="6100">
                  <c:v>343.09840206960752</c:v>
                </c:pt>
                <c:pt idx="6101">
                  <c:v>343.1731371638358</c:v>
                </c:pt>
                <c:pt idx="6102">
                  <c:v>343.24787628552662</c:v>
                </c:pt>
                <c:pt idx="6103">
                  <c:v>343.3226194342364</c:v>
                </c:pt>
                <c:pt idx="6104">
                  <c:v>343.39736660952201</c:v>
                </c:pt>
                <c:pt idx="6105">
                  <c:v>343.47211781094171</c:v>
                </c:pt>
                <c:pt idx="6106">
                  <c:v>343.54687303805213</c:v>
                </c:pt>
                <c:pt idx="6107">
                  <c:v>343.62163229041221</c:v>
                </c:pt>
                <c:pt idx="6108">
                  <c:v>343.69639556757784</c:v>
                </c:pt>
                <c:pt idx="6109">
                  <c:v>343.77116286910723</c:v>
                </c:pt>
                <c:pt idx="6110">
                  <c:v>343.84593419455871</c:v>
                </c:pt>
                <c:pt idx="6111">
                  <c:v>343.92070954348952</c:v>
                </c:pt>
                <c:pt idx="6112">
                  <c:v>343.99548891545874</c:v>
                </c:pt>
                <c:pt idx="6113">
                  <c:v>344.07027231002411</c:v>
                </c:pt>
                <c:pt idx="6114">
                  <c:v>344.14505972674385</c:v>
                </c:pt>
                <c:pt idx="6115">
                  <c:v>344.21985116517641</c:v>
                </c:pt>
                <c:pt idx="6116">
                  <c:v>344.29464662488101</c:v>
                </c:pt>
                <c:pt idx="6117">
                  <c:v>344.36944610541531</c:v>
                </c:pt>
                <c:pt idx="6118">
                  <c:v>344.44424960633904</c:v>
                </c:pt>
                <c:pt idx="6119">
                  <c:v>344.51905712721106</c:v>
                </c:pt>
                <c:pt idx="6120">
                  <c:v>344.59386866758973</c:v>
                </c:pt>
                <c:pt idx="6121">
                  <c:v>344.66868422703436</c:v>
                </c:pt>
                <c:pt idx="6122">
                  <c:v>344.74350380510566</c:v>
                </c:pt>
                <c:pt idx="6123">
                  <c:v>344.81832740136161</c:v>
                </c:pt>
                <c:pt idx="6124">
                  <c:v>344.89315501536208</c:v>
                </c:pt>
                <c:pt idx="6125">
                  <c:v>344.96798664666619</c:v>
                </c:pt>
                <c:pt idx="6126">
                  <c:v>345.04282229483488</c:v>
                </c:pt>
                <c:pt idx="6127">
                  <c:v>345.11766195942778</c:v>
                </c:pt>
                <c:pt idx="6128">
                  <c:v>345.19250564000453</c:v>
                </c:pt>
                <c:pt idx="6129">
                  <c:v>345.26735333612504</c:v>
                </c:pt>
                <c:pt idx="6130">
                  <c:v>345.34220504735015</c:v>
                </c:pt>
                <c:pt idx="6131">
                  <c:v>345.41706077324022</c:v>
                </c:pt>
                <c:pt idx="6132">
                  <c:v>345.49192051335598</c:v>
                </c:pt>
                <c:pt idx="6133">
                  <c:v>345.56678426725693</c:v>
                </c:pt>
                <c:pt idx="6134">
                  <c:v>345.64165203450489</c:v>
                </c:pt>
                <c:pt idx="6135">
                  <c:v>345.71652381466038</c:v>
                </c:pt>
                <c:pt idx="6136">
                  <c:v>345.79139960728514</c:v>
                </c:pt>
                <c:pt idx="6137">
                  <c:v>345.86627941193956</c:v>
                </c:pt>
                <c:pt idx="6138">
                  <c:v>345.94116322818394</c:v>
                </c:pt>
                <c:pt idx="6139">
                  <c:v>346.01605105558212</c:v>
                </c:pt>
                <c:pt idx="6140">
                  <c:v>346.0909428936929</c:v>
                </c:pt>
                <c:pt idx="6141">
                  <c:v>346.16583874207896</c:v>
                </c:pt>
                <c:pt idx="6142">
                  <c:v>346.24073860030245</c:v>
                </c:pt>
                <c:pt idx="6143">
                  <c:v>346.31564246792414</c:v>
                </c:pt>
                <c:pt idx="6144">
                  <c:v>346.39055034450774</c:v>
                </c:pt>
                <c:pt idx="6145">
                  <c:v>346.46546222961371</c:v>
                </c:pt>
                <c:pt idx="6146">
                  <c:v>346.54037812280467</c:v>
                </c:pt>
                <c:pt idx="6147">
                  <c:v>346.61529802364311</c:v>
                </c:pt>
                <c:pt idx="6148">
                  <c:v>346.69022193169195</c:v>
                </c:pt>
                <c:pt idx="6149">
                  <c:v>346.76514984651192</c:v>
                </c:pt>
                <c:pt idx="6150">
                  <c:v>346.84008176766741</c:v>
                </c:pt>
                <c:pt idx="6151">
                  <c:v>346.9150176947208</c:v>
                </c:pt>
                <c:pt idx="6152">
                  <c:v>346.98995762723587</c:v>
                </c:pt>
                <c:pt idx="6153">
                  <c:v>347.06490156477321</c:v>
                </c:pt>
                <c:pt idx="6154">
                  <c:v>347.13984950689775</c:v>
                </c:pt>
                <c:pt idx="6155">
                  <c:v>347.21480145317196</c:v>
                </c:pt>
                <c:pt idx="6156">
                  <c:v>347.28975740316082</c:v>
                </c:pt>
                <c:pt idx="6157">
                  <c:v>347.36471735642533</c:v>
                </c:pt>
                <c:pt idx="6158">
                  <c:v>347.43968131253121</c:v>
                </c:pt>
                <c:pt idx="6159">
                  <c:v>347.51464927104087</c:v>
                </c:pt>
                <c:pt idx="6160">
                  <c:v>347.58962123151969</c:v>
                </c:pt>
                <c:pt idx="6161">
                  <c:v>347.66459719353008</c:v>
                </c:pt>
                <c:pt idx="6162">
                  <c:v>347.73957715663585</c:v>
                </c:pt>
                <c:pt idx="6163">
                  <c:v>347.8145611204028</c:v>
                </c:pt>
                <c:pt idx="6164">
                  <c:v>347.8895490843945</c:v>
                </c:pt>
                <c:pt idx="6165">
                  <c:v>347.96454104817542</c:v>
                </c:pt>
                <c:pt idx="6166">
                  <c:v>348.03953701131002</c:v>
                </c:pt>
                <c:pt idx="6167">
                  <c:v>348.11453697336253</c:v>
                </c:pt>
                <c:pt idx="6168">
                  <c:v>348.18954093389846</c:v>
                </c:pt>
                <c:pt idx="6169">
                  <c:v>348.2645488924822</c:v>
                </c:pt>
                <c:pt idx="6170">
                  <c:v>348.33956084867918</c:v>
                </c:pt>
                <c:pt idx="6171">
                  <c:v>348.4145768020548</c:v>
                </c:pt>
                <c:pt idx="6172">
                  <c:v>348.48959675217344</c:v>
                </c:pt>
                <c:pt idx="6173">
                  <c:v>348.564620698601</c:v>
                </c:pt>
                <c:pt idx="6174">
                  <c:v>348.63964864090406</c:v>
                </c:pt>
                <c:pt idx="6175">
                  <c:v>348.71468057864627</c:v>
                </c:pt>
                <c:pt idx="6176">
                  <c:v>348.78971651139403</c:v>
                </c:pt>
                <c:pt idx="6177">
                  <c:v>348.86475643871324</c:v>
                </c:pt>
                <c:pt idx="6178">
                  <c:v>348.93980036017052</c:v>
                </c:pt>
                <c:pt idx="6179">
                  <c:v>349.01484827533153</c:v>
                </c:pt>
                <c:pt idx="6180">
                  <c:v>349.08990018376142</c:v>
                </c:pt>
                <c:pt idx="6181">
                  <c:v>349.16495608502856</c:v>
                </c:pt>
                <c:pt idx="6182">
                  <c:v>349.2400159786979</c:v>
                </c:pt>
                <c:pt idx="6183">
                  <c:v>349.31507986433684</c:v>
                </c:pt>
                <c:pt idx="6184">
                  <c:v>349.3901477415107</c:v>
                </c:pt>
                <c:pt idx="6185">
                  <c:v>349.46521960978851</c:v>
                </c:pt>
                <c:pt idx="6186">
                  <c:v>349.54029546873511</c:v>
                </c:pt>
                <c:pt idx="6187">
                  <c:v>349.61537531791805</c:v>
                </c:pt>
                <c:pt idx="6188">
                  <c:v>349.69045915690504</c:v>
                </c:pt>
                <c:pt idx="6189">
                  <c:v>349.76554698526269</c:v>
                </c:pt>
                <c:pt idx="6190">
                  <c:v>349.84063880255906</c:v>
                </c:pt>
                <c:pt idx="6191">
                  <c:v>349.91573460836025</c:v>
                </c:pt>
                <c:pt idx="6192">
                  <c:v>349.99083440223654</c:v>
                </c:pt>
                <c:pt idx="6193">
                  <c:v>350.06593818375273</c:v>
                </c:pt>
                <c:pt idx="6194">
                  <c:v>350.14104595247852</c:v>
                </c:pt>
                <c:pt idx="6195">
                  <c:v>350.21615770798087</c:v>
                </c:pt>
                <c:pt idx="6196">
                  <c:v>350.29127344982868</c:v>
                </c:pt>
                <c:pt idx="6197">
                  <c:v>350.36639317758971</c:v>
                </c:pt>
                <c:pt idx="6198">
                  <c:v>350.44151689083191</c:v>
                </c:pt>
                <c:pt idx="6199">
                  <c:v>350.51664458912472</c:v>
                </c:pt>
                <c:pt idx="6200">
                  <c:v>350.59177627203428</c:v>
                </c:pt>
                <c:pt idx="6201">
                  <c:v>350.66691193913289</c:v>
                </c:pt>
                <c:pt idx="6202">
                  <c:v>350.74205158998649</c:v>
                </c:pt>
                <c:pt idx="6203">
                  <c:v>350.81719522416552</c:v>
                </c:pt>
                <c:pt idx="6204">
                  <c:v>350.89234284123768</c:v>
                </c:pt>
                <c:pt idx="6205">
                  <c:v>350.96749444077295</c:v>
                </c:pt>
                <c:pt idx="6206">
                  <c:v>351.04265002234115</c:v>
                </c:pt>
                <c:pt idx="6207">
                  <c:v>351.11780958551014</c:v>
                </c:pt>
                <c:pt idx="6208">
                  <c:v>351.19297312984986</c:v>
                </c:pt>
                <c:pt idx="6209">
                  <c:v>351.26814065493102</c:v>
                </c:pt>
                <c:pt idx="6210">
                  <c:v>351.34331216032189</c:v>
                </c:pt>
                <c:pt idx="6211">
                  <c:v>351.41848764559285</c:v>
                </c:pt>
                <c:pt idx="6212">
                  <c:v>351.49366711031433</c:v>
                </c:pt>
                <c:pt idx="6213">
                  <c:v>351.5688505540557</c:v>
                </c:pt>
                <c:pt idx="6214">
                  <c:v>351.64403797638687</c:v>
                </c:pt>
                <c:pt idx="6215">
                  <c:v>351.7192293768789</c:v>
                </c:pt>
                <c:pt idx="6216">
                  <c:v>351.79442475510137</c:v>
                </c:pt>
                <c:pt idx="6217">
                  <c:v>351.86962411062649</c:v>
                </c:pt>
                <c:pt idx="6218">
                  <c:v>351.94482744302252</c:v>
                </c:pt>
                <c:pt idx="6219">
                  <c:v>352.0200347518612</c:v>
                </c:pt>
                <c:pt idx="6220">
                  <c:v>352.09524603671463</c:v>
                </c:pt>
                <c:pt idx="6221">
                  <c:v>352.17046129715129</c:v>
                </c:pt>
                <c:pt idx="6222">
                  <c:v>352.24568053274464</c:v>
                </c:pt>
                <c:pt idx="6223">
                  <c:v>352.3209037430646</c:v>
                </c:pt>
                <c:pt idx="6224">
                  <c:v>352.39613092768298</c:v>
                </c:pt>
                <c:pt idx="6225">
                  <c:v>352.4713620861711</c:v>
                </c:pt>
                <c:pt idx="6226">
                  <c:v>352.54659721809992</c:v>
                </c:pt>
                <c:pt idx="6227">
                  <c:v>352.6218363230422</c:v>
                </c:pt>
                <c:pt idx="6228">
                  <c:v>352.6970794005689</c:v>
                </c:pt>
                <c:pt idx="6229">
                  <c:v>352.77232645025128</c:v>
                </c:pt>
                <c:pt idx="6230">
                  <c:v>352.84757747166378</c:v>
                </c:pt>
                <c:pt idx="6231">
                  <c:v>352.92283246437574</c:v>
                </c:pt>
                <c:pt idx="6232">
                  <c:v>352.99809142796124</c:v>
                </c:pt>
                <c:pt idx="6233">
                  <c:v>353.07335436199173</c:v>
                </c:pt>
                <c:pt idx="6234">
                  <c:v>353.14862126604027</c:v>
                </c:pt>
                <c:pt idx="6235">
                  <c:v>353.22389213967909</c:v>
                </c:pt>
                <c:pt idx="6236">
                  <c:v>353.29916698248019</c:v>
                </c:pt>
                <c:pt idx="6237">
                  <c:v>353.37444579401784</c:v>
                </c:pt>
                <c:pt idx="6238">
                  <c:v>353.44972857386369</c:v>
                </c:pt>
                <c:pt idx="6239">
                  <c:v>353.52501532159158</c:v>
                </c:pt>
                <c:pt idx="6240">
                  <c:v>353.60030603677438</c:v>
                </c:pt>
                <c:pt idx="6241">
                  <c:v>353.67560071898509</c:v>
                </c:pt>
                <c:pt idx="6242">
                  <c:v>353.75089936779739</c:v>
                </c:pt>
                <c:pt idx="6243">
                  <c:v>353.82620198278562</c:v>
                </c:pt>
                <c:pt idx="6244">
                  <c:v>353.90150856352165</c:v>
                </c:pt>
                <c:pt idx="6245">
                  <c:v>353.97681910958016</c:v>
                </c:pt>
                <c:pt idx="6246">
                  <c:v>354.0521336205357</c:v>
                </c:pt>
                <c:pt idx="6247">
                  <c:v>354.12745209595977</c:v>
                </c:pt>
                <c:pt idx="6248">
                  <c:v>354.20277453542985</c:v>
                </c:pt>
                <c:pt idx="6249">
                  <c:v>354.27810093851758</c:v>
                </c:pt>
                <c:pt idx="6250">
                  <c:v>354.35343130479794</c:v>
                </c:pt>
                <c:pt idx="6251">
                  <c:v>354.42876563384527</c:v>
                </c:pt>
                <c:pt idx="6252">
                  <c:v>354.50410392523531</c:v>
                </c:pt>
                <c:pt idx="6253">
                  <c:v>354.57944617854088</c:v>
                </c:pt>
                <c:pt idx="6254">
                  <c:v>354.65479239333763</c:v>
                </c:pt>
                <c:pt idx="6255">
                  <c:v>354.73014256919981</c:v>
                </c:pt>
                <c:pt idx="6256">
                  <c:v>354.80549670570343</c:v>
                </c:pt>
                <c:pt idx="6257">
                  <c:v>354.88085480242256</c:v>
                </c:pt>
                <c:pt idx="6258">
                  <c:v>354.9562168589336</c:v>
                </c:pt>
                <c:pt idx="6259">
                  <c:v>355.03158287481074</c:v>
                </c:pt>
                <c:pt idx="6260">
                  <c:v>355.10695284963026</c:v>
                </c:pt>
                <c:pt idx="6261">
                  <c:v>355.18232678296613</c:v>
                </c:pt>
                <c:pt idx="6262">
                  <c:v>355.25770467439594</c:v>
                </c:pt>
                <c:pt idx="6263">
                  <c:v>355.33308652349365</c:v>
                </c:pt>
                <c:pt idx="6264">
                  <c:v>355.40847232983725</c:v>
                </c:pt>
                <c:pt idx="6265">
                  <c:v>355.48386209300133</c:v>
                </c:pt>
                <c:pt idx="6266">
                  <c:v>355.55925581256253</c:v>
                </c:pt>
                <c:pt idx="6267">
                  <c:v>355.63465348809643</c:v>
                </c:pt>
                <c:pt idx="6268">
                  <c:v>355.71005511917974</c:v>
                </c:pt>
                <c:pt idx="6269">
                  <c:v>355.78546070538943</c:v>
                </c:pt>
                <c:pt idx="6270">
                  <c:v>355.86087024630098</c:v>
                </c:pt>
                <c:pt idx="6271">
                  <c:v>355.9362837414921</c:v>
                </c:pt>
                <c:pt idx="6272">
                  <c:v>356.01170119053842</c:v>
                </c:pt>
                <c:pt idx="6273">
                  <c:v>356.08712259301774</c:v>
                </c:pt>
                <c:pt idx="6274">
                  <c:v>356.16254794850715</c:v>
                </c:pt>
                <c:pt idx="6275">
                  <c:v>356.23797725658437</c:v>
                </c:pt>
                <c:pt idx="6276">
                  <c:v>356.31341051682415</c:v>
                </c:pt>
                <c:pt idx="6277">
                  <c:v>356.38884772880687</c:v>
                </c:pt>
                <c:pt idx="6278">
                  <c:v>356.46428889210785</c:v>
                </c:pt>
                <c:pt idx="6279">
                  <c:v>356.5397340063052</c:v>
                </c:pt>
                <c:pt idx="6280">
                  <c:v>356.61518307097742</c:v>
                </c:pt>
                <c:pt idx="6281">
                  <c:v>356.69063608570139</c:v>
                </c:pt>
                <c:pt idx="6282">
                  <c:v>356.76609305005513</c:v>
                </c:pt>
                <c:pt idx="6283">
                  <c:v>356.84155396361751</c:v>
                </c:pt>
                <c:pt idx="6284">
                  <c:v>356.91701882596533</c:v>
                </c:pt>
                <c:pt idx="6285">
                  <c:v>356.99248763667805</c:v>
                </c:pt>
                <c:pt idx="6286">
                  <c:v>357.0679603953327</c:v>
                </c:pt>
                <c:pt idx="6287">
                  <c:v>357.14343710150939</c:v>
                </c:pt>
                <c:pt idx="6288">
                  <c:v>357.21891775478588</c:v>
                </c:pt>
                <c:pt idx="6289">
                  <c:v>357.2944023547397</c:v>
                </c:pt>
                <c:pt idx="6290">
                  <c:v>357.36989090095187</c:v>
                </c:pt>
                <c:pt idx="6291">
                  <c:v>357.44538339300016</c:v>
                </c:pt>
                <c:pt idx="6292">
                  <c:v>357.52087983046351</c:v>
                </c:pt>
                <c:pt idx="6293">
                  <c:v>357.59638021292176</c:v>
                </c:pt>
                <c:pt idx="6294">
                  <c:v>357.6718845399526</c:v>
                </c:pt>
                <c:pt idx="6295">
                  <c:v>357.74739281113784</c:v>
                </c:pt>
                <c:pt idx="6296">
                  <c:v>357.82290502605463</c:v>
                </c:pt>
                <c:pt idx="6297">
                  <c:v>357.89842118428345</c:v>
                </c:pt>
                <c:pt idx="6298">
                  <c:v>357.97394128540532</c:v>
                </c:pt>
                <c:pt idx="6299">
                  <c:v>358.04946532899697</c:v>
                </c:pt>
                <c:pt idx="6300">
                  <c:v>358.12499331464079</c:v>
                </c:pt>
                <c:pt idx="6301">
                  <c:v>358.20052524191664</c:v>
                </c:pt>
                <c:pt idx="6302">
                  <c:v>358.27606111040438</c:v>
                </c:pt>
                <c:pt idx="6303">
                  <c:v>358.35160091968334</c:v>
                </c:pt>
                <c:pt idx="6304">
                  <c:v>358.42714466933529</c:v>
                </c:pt>
                <c:pt idx="6305">
                  <c:v>358.5026923589395</c:v>
                </c:pt>
                <c:pt idx="6306">
                  <c:v>358.57824398807855</c:v>
                </c:pt>
                <c:pt idx="6307">
                  <c:v>358.65379955632977</c:v>
                </c:pt>
                <c:pt idx="6308">
                  <c:v>358.72935906327751</c:v>
                </c:pt>
                <c:pt idx="6309">
                  <c:v>358.80492250850051</c:v>
                </c:pt>
                <c:pt idx="6310">
                  <c:v>358.88048989158074</c:v>
                </c:pt>
                <c:pt idx="6311">
                  <c:v>358.95606121209806</c:v>
                </c:pt>
                <c:pt idx="6312">
                  <c:v>359.0316364696356</c:v>
                </c:pt>
                <c:pt idx="6313">
                  <c:v>359.10721566377333</c:v>
                </c:pt>
                <c:pt idx="6314">
                  <c:v>359.18279879409448</c:v>
                </c:pt>
                <c:pt idx="6315">
                  <c:v>359.25838586017841</c:v>
                </c:pt>
                <c:pt idx="6316">
                  <c:v>359.33397686160748</c:v>
                </c:pt>
                <c:pt idx="6317">
                  <c:v>359.40957179796436</c:v>
                </c:pt>
                <c:pt idx="6318">
                  <c:v>359.48517066883022</c:v>
                </c:pt>
                <c:pt idx="6319">
                  <c:v>359.56077347378755</c:v>
                </c:pt>
                <c:pt idx="6320">
                  <c:v>359.63638021241889</c:v>
                </c:pt>
                <c:pt idx="6321">
                  <c:v>359.7119908843041</c:v>
                </c:pt>
                <c:pt idx="6322">
                  <c:v>359.78760548902954</c:v>
                </c:pt>
                <c:pt idx="6323">
                  <c:v>359.8632240261739</c:v>
                </c:pt>
                <c:pt idx="6324">
                  <c:v>359.93884649532208</c:v>
                </c:pt>
                <c:pt idx="6325">
                  <c:v>360.01447289605539</c:v>
                </c:pt>
                <c:pt idx="6326">
                  <c:v>360.09010322795802</c:v>
                </c:pt>
                <c:pt idx="6327">
                  <c:v>360.16573749061126</c:v>
                </c:pt>
                <c:pt idx="6328">
                  <c:v>360.24137568359987</c:v>
                </c:pt>
                <c:pt idx="6329">
                  <c:v>360.31701780650582</c:v>
                </c:pt>
                <c:pt idx="6330">
                  <c:v>360.39266385891318</c:v>
                </c:pt>
                <c:pt idx="6331">
                  <c:v>360.46831384040439</c:v>
                </c:pt>
                <c:pt idx="6332">
                  <c:v>360.54396775056313</c:v>
                </c:pt>
                <c:pt idx="6333">
                  <c:v>360.61962558897346</c:v>
                </c:pt>
                <c:pt idx="6334">
                  <c:v>360.69528735521845</c:v>
                </c:pt>
                <c:pt idx="6335">
                  <c:v>360.77095304888269</c:v>
                </c:pt>
                <c:pt idx="6336">
                  <c:v>360.84662266954928</c:v>
                </c:pt>
                <c:pt idx="6337">
                  <c:v>360.92229621680343</c:v>
                </c:pt>
                <c:pt idx="6338">
                  <c:v>360.99797369022809</c:v>
                </c:pt>
                <c:pt idx="6339">
                  <c:v>361.07365508940723</c:v>
                </c:pt>
                <c:pt idx="6340">
                  <c:v>361.14934041392678</c:v>
                </c:pt>
                <c:pt idx="6341">
                  <c:v>361.22502966336953</c:v>
                </c:pt>
                <c:pt idx="6342">
                  <c:v>361.30072283732062</c:v>
                </c:pt>
                <c:pt idx="6343">
                  <c:v>361.37641993536533</c:v>
                </c:pt>
                <c:pt idx="6344">
                  <c:v>361.45212095708752</c:v>
                </c:pt>
                <c:pt idx="6345">
                  <c:v>361.527825902073</c:v>
                </c:pt>
                <c:pt idx="6346">
                  <c:v>361.60353476990622</c:v>
                </c:pt>
                <c:pt idx="6347">
                  <c:v>361.6792475601722</c:v>
                </c:pt>
                <c:pt idx="6348">
                  <c:v>361.75496427245656</c:v>
                </c:pt>
                <c:pt idx="6349">
                  <c:v>361.8306849063444</c:v>
                </c:pt>
                <c:pt idx="6350">
                  <c:v>361.90640946142054</c:v>
                </c:pt>
                <c:pt idx="6351">
                  <c:v>361.98213793727246</c:v>
                </c:pt>
                <c:pt idx="6352">
                  <c:v>362.05787033348372</c:v>
                </c:pt>
                <c:pt idx="6353">
                  <c:v>362.13360664964108</c:v>
                </c:pt>
                <c:pt idx="6354">
                  <c:v>362.20934688532992</c:v>
                </c:pt>
                <c:pt idx="6355">
                  <c:v>362.28509104013676</c:v>
                </c:pt>
                <c:pt idx="6356">
                  <c:v>362.36083911364705</c:v>
                </c:pt>
                <c:pt idx="6357">
                  <c:v>362.43659110544849</c:v>
                </c:pt>
                <c:pt idx="6358">
                  <c:v>362.51234701512499</c:v>
                </c:pt>
                <c:pt idx="6359">
                  <c:v>362.58810684226501</c:v>
                </c:pt>
                <c:pt idx="6360">
                  <c:v>362.66387058645415</c:v>
                </c:pt>
                <c:pt idx="6361">
                  <c:v>362.73963824727997</c:v>
                </c:pt>
                <c:pt idx="6362">
                  <c:v>362.81540982432688</c:v>
                </c:pt>
                <c:pt idx="6363">
                  <c:v>362.89118531718498</c:v>
                </c:pt>
                <c:pt idx="6364">
                  <c:v>362.96696472543897</c:v>
                </c:pt>
                <c:pt idx="6365">
                  <c:v>363.04274804867629</c:v>
                </c:pt>
                <c:pt idx="6366">
                  <c:v>363.1185352864843</c:v>
                </c:pt>
                <c:pt idx="6367">
                  <c:v>363.1943264384513</c:v>
                </c:pt>
                <c:pt idx="6368">
                  <c:v>363.27012150416346</c:v>
                </c:pt>
                <c:pt idx="6369">
                  <c:v>363.34592048320832</c:v>
                </c:pt>
                <c:pt idx="6370">
                  <c:v>363.42172337517428</c:v>
                </c:pt>
                <c:pt idx="6371">
                  <c:v>363.49753017964764</c:v>
                </c:pt>
                <c:pt idx="6372">
                  <c:v>363.5733408962173</c:v>
                </c:pt>
                <c:pt idx="6373">
                  <c:v>363.64915552447133</c:v>
                </c:pt>
                <c:pt idx="6374">
                  <c:v>363.72497406399771</c:v>
                </c:pt>
                <c:pt idx="6375">
                  <c:v>363.80079651438388</c:v>
                </c:pt>
                <c:pt idx="6376">
                  <c:v>363.8766228752184</c:v>
                </c:pt>
                <c:pt idx="6377">
                  <c:v>363.95245314609087</c:v>
                </c:pt>
                <c:pt idx="6378">
                  <c:v>364.02828732658787</c:v>
                </c:pt>
                <c:pt idx="6379">
                  <c:v>364.10412541629904</c:v>
                </c:pt>
                <c:pt idx="6380">
                  <c:v>364.17996741481261</c:v>
                </c:pt>
                <c:pt idx="6381">
                  <c:v>364.25581332171856</c:v>
                </c:pt>
                <c:pt idx="6382">
                  <c:v>364.33166313660371</c:v>
                </c:pt>
                <c:pt idx="6383">
                  <c:v>364.40751685905946</c:v>
                </c:pt>
                <c:pt idx="6384">
                  <c:v>364.48337448867289</c:v>
                </c:pt>
                <c:pt idx="6385">
                  <c:v>364.55923602503447</c:v>
                </c:pt>
                <c:pt idx="6386">
                  <c:v>364.63510146773251</c:v>
                </c:pt>
                <c:pt idx="6387">
                  <c:v>364.71097081635742</c:v>
                </c:pt>
                <c:pt idx="6388">
                  <c:v>364.7868440704986</c:v>
                </c:pt>
                <c:pt idx="6389">
                  <c:v>364.86272122974549</c:v>
                </c:pt>
                <c:pt idx="6390">
                  <c:v>364.93860229368738</c:v>
                </c:pt>
                <c:pt idx="6391">
                  <c:v>365.01448726191552</c:v>
                </c:pt>
                <c:pt idx="6392">
                  <c:v>365.09037613401836</c:v>
                </c:pt>
                <c:pt idx="6393">
                  <c:v>365.1662689095869</c:v>
                </c:pt>
                <c:pt idx="6394">
                  <c:v>365.24216558821132</c:v>
                </c:pt>
                <c:pt idx="6395">
                  <c:v>365.3180661694812</c:v>
                </c:pt>
                <c:pt idx="6396">
                  <c:v>365.39397065298795</c:v>
                </c:pt>
                <c:pt idx="6397">
                  <c:v>365.46987903832144</c:v>
                </c:pt>
                <c:pt idx="6398">
                  <c:v>365.54579132507223</c:v>
                </c:pt>
                <c:pt idx="6399">
                  <c:v>365.6217075128306</c:v>
                </c:pt>
                <c:pt idx="6400">
                  <c:v>365.69762760118891</c:v>
                </c:pt>
                <c:pt idx="6401">
                  <c:v>365.77355158973734</c:v>
                </c:pt>
                <c:pt idx="6402">
                  <c:v>365.84947947806728</c:v>
                </c:pt>
                <c:pt idx="6403">
                  <c:v>365.92541126576936</c:v>
                </c:pt>
                <c:pt idx="6404">
                  <c:v>366.00134695243344</c:v>
                </c:pt>
                <c:pt idx="6405">
                  <c:v>366.07728653765389</c:v>
                </c:pt>
                <c:pt idx="6406">
                  <c:v>366.15323002102031</c:v>
                </c:pt>
                <c:pt idx="6407">
                  <c:v>366.22917740212421</c:v>
                </c:pt>
                <c:pt idx="6408">
                  <c:v>366.30512868055843</c:v>
                </c:pt>
                <c:pt idx="6409">
                  <c:v>366.38108385591335</c:v>
                </c:pt>
                <c:pt idx="6410">
                  <c:v>366.45704292778356</c:v>
                </c:pt>
                <c:pt idx="6411">
                  <c:v>366.53300589575736</c:v>
                </c:pt>
                <c:pt idx="6412">
                  <c:v>366.60897275942847</c:v>
                </c:pt>
                <c:pt idx="6413">
                  <c:v>366.68494351839007</c:v>
                </c:pt>
                <c:pt idx="6414">
                  <c:v>366.76091817223312</c:v>
                </c:pt>
                <c:pt idx="6415">
                  <c:v>366.83689672055061</c:v>
                </c:pt>
                <c:pt idx="6416">
                  <c:v>366.91287916293567</c:v>
                </c:pt>
                <c:pt idx="6417">
                  <c:v>366.9888654989806</c:v>
                </c:pt>
                <c:pt idx="6418">
                  <c:v>367.06485572827745</c:v>
                </c:pt>
                <c:pt idx="6419">
                  <c:v>367.14084985041973</c:v>
                </c:pt>
                <c:pt idx="6420">
                  <c:v>367.21684786500043</c:v>
                </c:pt>
                <c:pt idx="6421">
                  <c:v>367.29284977161217</c:v>
                </c:pt>
                <c:pt idx="6422">
                  <c:v>367.36885556984856</c:v>
                </c:pt>
                <c:pt idx="6423">
                  <c:v>367.44486525930228</c:v>
                </c:pt>
                <c:pt idx="6424">
                  <c:v>367.52087883956744</c:v>
                </c:pt>
                <c:pt idx="6425">
                  <c:v>367.59689631023792</c:v>
                </c:pt>
                <c:pt idx="6426">
                  <c:v>367.67291767090546</c:v>
                </c:pt>
                <c:pt idx="6427">
                  <c:v>367.74894292116693</c:v>
                </c:pt>
                <c:pt idx="6428">
                  <c:v>367.82497206061259</c:v>
                </c:pt>
                <c:pt idx="6429">
                  <c:v>367.9010050888383</c:v>
                </c:pt>
                <c:pt idx="6430">
                  <c:v>367.97704200543797</c:v>
                </c:pt>
                <c:pt idx="6431">
                  <c:v>368.05308281000532</c:v>
                </c:pt>
                <c:pt idx="6432">
                  <c:v>368.12912750213451</c:v>
                </c:pt>
                <c:pt idx="6433">
                  <c:v>368.2051760814204</c:v>
                </c:pt>
                <c:pt idx="6434">
                  <c:v>368.28122854745743</c:v>
                </c:pt>
                <c:pt idx="6435">
                  <c:v>368.35728489983944</c:v>
                </c:pt>
                <c:pt idx="6436">
                  <c:v>368.43334513816217</c:v>
                </c:pt>
                <c:pt idx="6437">
                  <c:v>368.50940926201963</c:v>
                </c:pt>
                <c:pt idx="6438">
                  <c:v>368.58547727100586</c:v>
                </c:pt>
                <c:pt idx="6439">
                  <c:v>368.66154916471874</c:v>
                </c:pt>
                <c:pt idx="6440">
                  <c:v>368.73762494274996</c:v>
                </c:pt>
                <c:pt idx="6441">
                  <c:v>368.81370460469572</c:v>
                </c:pt>
                <c:pt idx="6442">
                  <c:v>368.88978815015338</c:v>
                </c:pt>
                <c:pt idx="6443">
                  <c:v>368.96587557871618</c:v>
                </c:pt>
                <c:pt idx="6444">
                  <c:v>369.04196688997916</c:v>
                </c:pt>
                <c:pt idx="6445">
                  <c:v>369.11806208353931</c:v>
                </c:pt>
                <c:pt idx="6446">
                  <c:v>369.19416115899259</c:v>
                </c:pt>
                <c:pt idx="6447">
                  <c:v>369.27026411593306</c:v>
                </c:pt>
                <c:pt idx="6448">
                  <c:v>369.34637095395902</c:v>
                </c:pt>
                <c:pt idx="6449">
                  <c:v>369.42248167266473</c:v>
                </c:pt>
                <c:pt idx="6450">
                  <c:v>369.49859627164579</c:v>
                </c:pt>
                <c:pt idx="6451">
                  <c:v>369.57471475050056</c:v>
                </c:pt>
                <c:pt idx="6452">
                  <c:v>369.65083710882431</c:v>
                </c:pt>
                <c:pt idx="6453">
                  <c:v>369.72696334621321</c:v>
                </c:pt>
                <c:pt idx="6454">
                  <c:v>369.80309346226335</c:v>
                </c:pt>
                <c:pt idx="6455">
                  <c:v>369.87922745657272</c:v>
                </c:pt>
                <c:pt idx="6456">
                  <c:v>369.95536532873768</c:v>
                </c:pt>
                <c:pt idx="6457">
                  <c:v>370.0315070783538</c:v>
                </c:pt>
                <c:pt idx="6458">
                  <c:v>370.10765270501986</c:v>
                </c:pt>
                <c:pt idx="6459">
                  <c:v>370.18380220833171</c:v>
                </c:pt>
                <c:pt idx="6460">
                  <c:v>370.25995558788702</c:v>
                </c:pt>
                <c:pt idx="6461">
                  <c:v>370.3361128432835</c:v>
                </c:pt>
                <c:pt idx="6462">
                  <c:v>370.412273974117</c:v>
                </c:pt>
                <c:pt idx="6463">
                  <c:v>370.48843897998614</c:v>
                </c:pt>
                <c:pt idx="6464">
                  <c:v>370.56460786048928</c:v>
                </c:pt>
                <c:pt idx="6465">
                  <c:v>370.64078061522247</c:v>
                </c:pt>
                <c:pt idx="6466">
                  <c:v>370.71695724378503</c:v>
                </c:pt>
                <c:pt idx="6467">
                  <c:v>370.79313774577287</c:v>
                </c:pt>
                <c:pt idx="6468">
                  <c:v>370.86932212078614</c:v>
                </c:pt>
                <c:pt idx="6469">
                  <c:v>370.94551036842154</c:v>
                </c:pt>
                <c:pt idx="6470">
                  <c:v>371.02170248827849</c:v>
                </c:pt>
                <c:pt idx="6471">
                  <c:v>371.09789847995324</c:v>
                </c:pt>
                <c:pt idx="6472">
                  <c:v>371.17409834304596</c:v>
                </c:pt>
                <c:pt idx="6473">
                  <c:v>371.25030207715537</c:v>
                </c:pt>
                <c:pt idx="6474">
                  <c:v>371.32650968187863</c:v>
                </c:pt>
                <c:pt idx="6475">
                  <c:v>371.4027211568166</c:v>
                </c:pt>
                <c:pt idx="6476">
                  <c:v>371.47893650156544</c:v>
                </c:pt>
                <c:pt idx="6477">
                  <c:v>371.5551557157263</c:v>
                </c:pt>
                <c:pt idx="6478">
                  <c:v>371.63137879889689</c:v>
                </c:pt>
                <c:pt idx="6479">
                  <c:v>371.70760575067686</c:v>
                </c:pt>
                <c:pt idx="6480">
                  <c:v>371.78383657066661</c:v>
                </c:pt>
                <c:pt idx="6481">
                  <c:v>371.86007125846339</c:v>
                </c:pt>
                <c:pt idx="6482">
                  <c:v>371.93630981366738</c:v>
                </c:pt>
                <c:pt idx="6483">
                  <c:v>372.01255223587924</c:v>
                </c:pt>
                <c:pt idx="6484">
                  <c:v>372.08879852469619</c:v>
                </c:pt>
                <c:pt idx="6485">
                  <c:v>372.16504867972054</c:v>
                </c:pt>
                <c:pt idx="6486">
                  <c:v>372.24130270055105</c:v>
                </c:pt>
                <c:pt idx="6487">
                  <c:v>372.3175605867882</c:v>
                </c:pt>
                <c:pt idx="6488">
                  <c:v>372.3938223380311</c:v>
                </c:pt>
                <c:pt idx="6489">
                  <c:v>372.47008795388109</c:v>
                </c:pt>
                <c:pt idx="6490">
                  <c:v>372.54635743393681</c:v>
                </c:pt>
                <c:pt idx="6491">
                  <c:v>372.62263077780074</c:v>
                </c:pt>
                <c:pt idx="6492">
                  <c:v>372.69890798507157</c:v>
                </c:pt>
                <c:pt idx="6493">
                  <c:v>372.7751890553514</c:v>
                </c:pt>
                <c:pt idx="6494">
                  <c:v>372.85147398823989</c:v>
                </c:pt>
                <c:pt idx="6495">
                  <c:v>372.9277627833373</c:v>
                </c:pt>
                <c:pt idx="6496">
                  <c:v>373.00405544024613</c:v>
                </c:pt>
                <c:pt idx="6497">
                  <c:v>373.08035195856633</c:v>
                </c:pt>
                <c:pt idx="6498">
                  <c:v>373.15665233789935</c:v>
                </c:pt>
                <c:pt idx="6499">
                  <c:v>373.23295657784587</c:v>
                </c:pt>
                <c:pt idx="6500">
                  <c:v>373.30926467800839</c:v>
                </c:pt>
                <c:pt idx="6501">
                  <c:v>373.38557663798639</c:v>
                </c:pt>
                <c:pt idx="6502">
                  <c:v>373.46189245738321</c:v>
                </c:pt>
                <c:pt idx="6503">
                  <c:v>373.53821213579937</c:v>
                </c:pt>
                <c:pt idx="6504">
                  <c:v>373.61453567283837</c:v>
                </c:pt>
                <c:pt idx="6505">
                  <c:v>373.69086306809885</c:v>
                </c:pt>
                <c:pt idx="6506">
                  <c:v>373.76719432118597</c:v>
                </c:pt>
                <c:pt idx="6507">
                  <c:v>373.84352943169921</c:v>
                </c:pt>
                <c:pt idx="6508">
                  <c:v>373.9198683992426</c:v>
                </c:pt>
                <c:pt idx="6509">
                  <c:v>373.99621122341659</c:v>
                </c:pt>
                <c:pt idx="6510">
                  <c:v>374.07255790382527</c:v>
                </c:pt>
                <c:pt idx="6511">
                  <c:v>374.14890844007135</c:v>
                </c:pt>
                <c:pt idx="6512">
                  <c:v>374.22526283175455</c:v>
                </c:pt>
                <c:pt idx="6513">
                  <c:v>374.30162107847968</c:v>
                </c:pt>
                <c:pt idx="6514">
                  <c:v>374.37798317984931</c:v>
                </c:pt>
                <c:pt idx="6515">
                  <c:v>374.4543491354658</c:v>
                </c:pt>
                <c:pt idx="6516">
                  <c:v>374.53071894493263</c:v>
                </c:pt>
                <c:pt idx="6517">
                  <c:v>374.60709260785296</c:v>
                </c:pt>
                <c:pt idx="6518">
                  <c:v>374.6834701238285</c:v>
                </c:pt>
                <c:pt idx="6519">
                  <c:v>374.75985149246321</c:v>
                </c:pt>
                <c:pt idx="6520">
                  <c:v>374.83623671336244</c:v>
                </c:pt>
                <c:pt idx="6521">
                  <c:v>374.91262578612691</c:v>
                </c:pt>
                <c:pt idx="6522">
                  <c:v>374.98901871036071</c:v>
                </c:pt>
                <c:pt idx="6523">
                  <c:v>375.06541548566827</c:v>
                </c:pt>
                <c:pt idx="6524">
                  <c:v>375.14181611165378</c:v>
                </c:pt>
                <c:pt idx="6525">
                  <c:v>375.21822058791986</c:v>
                </c:pt>
                <c:pt idx="6526">
                  <c:v>375.29462891407081</c:v>
                </c:pt>
                <c:pt idx="6527">
                  <c:v>375.37104108971079</c:v>
                </c:pt>
                <c:pt idx="6528">
                  <c:v>375.44745711444432</c:v>
                </c:pt>
                <c:pt idx="6529">
                  <c:v>375.52387698787567</c:v>
                </c:pt>
                <c:pt idx="6530">
                  <c:v>375.60030070960823</c:v>
                </c:pt>
                <c:pt idx="6531">
                  <c:v>375.67672827924702</c:v>
                </c:pt>
                <c:pt idx="6532">
                  <c:v>375.75315969639763</c:v>
                </c:pt>
                <c:pt idx="6533">
                  <c:v>375.82959496066337</c:v>
                </c:pt>
                <c:pt idx="6534">
                  <c:v>375.90603407164843</c:v>
                </c:pt>
                <c:pt idx="6535">
                  <c:v>375.98247702896037</c:v>
                </c:pt>
                <c:pt idx="6536">
                  <c:v>376.05892383220169</c:v>
                </c:pt>
                <c:pt idx="6537">
                  <c:v>376.1353744809785</c:v>
                </c:pt>
                <c:pt idx="6538">
                  <c:v>376.21182897489552</c:v>
                </c:pt>
                <c:pt idx="6539">
                  <c:v>376.28828731355782</c:v>
                </c:pt>
                <c:pt idx="6540">
                  <c:v>376.36474949657145</c:v>
                </c:pt>
                <c:pt idx="6541">
                  <c:v>376.44121552354295</c:v>
                </c:pt>
                <c:pt idx="6542">
                  <c:v>376.51768539407465</c:v>
                </c:pt>
                <c:pt idx="6543">
                  <c:v>376.59415910777511</c:v>
                </c:pt>
                <c:pt idx="6544">
                  <c:v>376.67063666424951</c:v>
                </c:pt>
                <c:pt idx="6545">
                  <c:v>376.7471180631025</c:v>
                </c:pt>
                <c:pt idx="6546">
                  <c:v>376.82360330394135</c:v>
                </c:pt>
                <c:pt idx="6547">
                  <c:v>376.90009238637168</c:v>
                </c:pt>
                <c:pt idx="6548">
                  <c:v>376.97658531000008</c:v>
                </c:pt>
                <c:pt idx="6549">
                  <c:v>377.05308207443164</c:v>
                </c:pt>
                <c:pt idx="6550">
                  <c:v>377.12958267927382</c:v>
                </c:pt>
                <c:pt idx="6551">
                  <c:v>377.20608712413303</c:v>
                </c:pt>
                <c:pt idx="6552">
                  <c:v>377.28259540861558</c:v>
                </c:pt>
                <c:pt idx="6553">
                  <c:v>377.35910753232804</c:v>
                </c:pt>
                <c:pt idx="6554">
                  <c:v>377.4356234948774</c:v>
                </c:pt>
                <c:pt idx="6555">
                  <c:v>377.51214329587117</c:v>
                </c:pt>
                <c:pt idx="6556">
                  <c:v>377.58866693491501</c:v>
                </c:pt>
                <c:pt idx="6557">
                  <c:v>377.66519441161722</c:v>
                </c:pt>
                <c:pt idx="6558">
                  <c:v>377.74172572558354</c:v>
                </c:pt>
                <c:pt idx="6559">
                  <c:v>377.81826087642298</c:v>
                </c:pt>
                <c:pt idx="6560">
                  <c:v>377.89479986374158</c:v>
                </c:pt>
                <c:pt idx="6561">
                  <c:v>377.97134268714768</c:v>
                </c:pt>
                <c:pt idx="6562">
                  <c:v>378.04788934624798</c:v>
                </c:pt>
                <c:pt idx="6563">
                  <c:v>378.12443984065106</c:v>
                </c:pt>
                <c:pt idx="6564">
                  <c:v>378.20099416996436</c:v>
                </c:pt>
                <c:pt idx="6565">
                  <c:v>378.27755233379656</c:v>
                </c:pt>
                <c:pt idx="6566">
                  <c:v>378.35411433175375</c:v>
                </c:pt>
                <c:pt idx="6567">
                  <c:v>378.4306801634454</c:v>
                </c:pt>
                <c:pt idx="6568">
                  <c:v>378.50724982847919</c:v>
                </c:pt>
                <c:pt idx="6569">
                  <c:v>378.58382332646312</c:v>
                </c:pt>
                <c:pt idx="6570">
                  <c:v>378.66040065700696</c:v>
                </c:pt>
                <c:pt idx="6571">
                  <c:v>378.73698181971764</c:v>
                </c:pt>
                <c:pt idx="6572">
                  <c:v>378.81356681420556</c:v>
                </c:pt>
                <c:pt idx="6573">
                  <c:v>378.89015564007633</c:v>
                </c:pt>
                <c:pt idx="6574">
                  <c:v>378.96674829694194</c:v>
                </c:pt>
                <c:pt idx="6575">
                  <c:v>379.04334478440927</c:v>
                </c:pt>
                <c:pt idx="6576">
                  <c:v>379.11994510208899</c:v>
                </c:pt>
                <c:pt idx="6577">
                  <c:v>379.19654924958883</c:v>
                </c:pt>
                <c:pt idx="6578">
                  <c:v>379.27315722651747</c:v>
                </c:pt>
                <c:pt idx="6579">
                  <c:v>379.34976903248543</c:v>
                </c:pt>
                <c:pt idx="6580">
                  <c:v>379.42638466710139</c:v>
                </c:pt>
                <c:pt idx="6581">
                  <c:v>379.50300412997592</c:v>
                </c:pt>
                <c:pt idx="6582">
                  <c:v>379.57962742071652</c:v>
                </c:pt>
                <c:pt idx="6583">
                  <c:v>379.65625453893506</c:v>
                </c:pt>
                <c:pt idx="6584">
                  <c:v>379.7328854842404</c:v>
                </c:pt>
                <c:pt idx="6585">
                  <c:v>379.80952025624254</c:v>
                </c:pt>
                <c:pt idx="6586">
                  <c:v>379.88615885455044</c:v>
                </c:pt>
                <c:pt idx="6587">
                  <c:v>379.96280127877526</c:v>
                </c:pt>
                <c:pt idx="6588">
                  <c:v>380.03944752852686</c:v>
                </c:pt>
                <c:pt idx="6589">
                  <c:v>380.11609760341645</c:v>
                </c:pt>
                <c:pt idx="6590">
                  <c:v>380.19275150305316</c:v>
                </c:pt>
                <c:pt idx="6591">
                  <c:v>380.26940922704705</c:v>
                </c:pt>
                <c:pt idx="6592">
                  <c:v>380.34607077501045</c:v>
                </c:pt>
                <c:pt idx="6593">
                  <c:v>380.4227361465521</c:v>
                </c:pt>
                <c:pt idx="6594">
                  <c:v>380.49940534128388</c:v>
                </c:pt>
                <c:pt idx="6595">
                  <c:v>380.57607835881652</c:v>
                </c:pt>
                <c:pt idx="6596">
                  <c:v>380.65275519876116</c:v>
                </c:pt>
                <c:pt idx="6597">
                  <c:v>380.7294358607287</c:v>
                </c:pt>
                <c:pt idx="6598">
                  <c:v>380.80612034432954</c:v>
                </c:pt>
                <c:pt idx="6599">
                  <c:v>380.88280864917652</c:v>
                </c:pt>
                <c:pt idx="6600">
                  <c:v>380.95950077487953</c:v>
                </c:pt>
                <c:pt idx="6601">
                  <c:v>381.03619672105009</c:v>
                </c:pt>
                <c:pt idx="6602">
                  <c:v>381.11289648730076</c:v>
                </c:pt>
                <c:pt idx="6603">
                  <c:v>381.18960007324239</c:v>
                </c:pt>
                <c:pt idx="6604">
                  <c:v>381.26630747848685</c:v>
                </c:pt>
                <c:pt idx="6605">
                  <c:v>381.34301870264704</c:v>
                </c:pt>
                <c:pt idx="6606">
                  <c:v>381.41973374533353</c:v>
                </c:pt>
                <c:pt idx="6607">
                  <c:v>381.4964526061579</c:v>
                </c:pt>
                <c:pt idx="6608">
                  <c:v>381.57317528473391</c:v>
                </c:pt>
                <c:pt idx="6609">
                  <c:v>381.6499017806733</c:v>
                </c:pt>
                <c:pt idx="6610">
                  <c:v>381.72663209358728</c:v>
                </c:pt>
                <c:pt idx="6611">
                  <c:v>381.80336622308999</c:v>
                </c:pt>
                <c:pt idx="6612">
                  <c:v>381.88010416879274</c:v>
                </c:pt>
                <c:pt idx="6613">
                  <c:v>381.95684593030899</c:v>
                </c:pt>
                <c:pt idx="6614">
                  <c:v>382.03359150725078</c:v>
                </c:pt>
                <c:pt idx="6615">
                  <c:v>382.11034089923152</c:v>
                </c:pt>
                <c:pt idx="6616">
                  <c:v>382.18709410586382</c:v>
                </c:pt>
                <c:pt idx="6617">
                  <c:v>382.26385112676053</c:v>
                </c:pt>
                <c:pt idx="6618">
                  <c:v>382.34061196153425</c:v>
                </c:pt>
                <c:pt idx="6619">
                  <c:v>382.41737660979976</c:v>
                </c:pt>
                <c:pt idx="6620">
                  <c:v>382.49414507116887</c:v>
                </c:pt>
                <c:pt idx="6621">
                  <c:v>382.57091734525522</c:v>
                </c:pt>
                <c:pt idx="6622">
                  <c:v>382.64769343167319</c:v>
                </c:pt>
                <c:pt idx="6623">
                  <c:v>382.72447333003623</c:v>
                </c:pt>
                <c:pt idx="6624">
                  <c:v>382.80125703995765</c:v>
                </c:pt>
                <c:pt idx="6625">
                  <c:v>382.87804456105073</c:v>
                </c:pt>
                <c:pt idx="6626">
                  <c:v>382.95483589293059</c:v>
                </c:pt>
                <c:pt idx="6627">
                  <c:v>383.03163103521069</c:v>
                </c:pt>
                <c:pt idx="6628">
                  <c:v>383.10842998750411</c:v>
                </c:pt>
                <c:pt idx="6629">
                  <c:v>383.18523274942623</c:v>
                </c:pt>
                <c:pt idx="6630">
                  <c:v>383.26203932059138</c:v>
                </c:pt>
                <c:pt idx="6631">
                  <c:v>383.33884970061359</c:v>
                </c:pt>
                <c:pt idx="6632">
                  <c:v>383.41566388910712</c:v>
                </c:pt>
                <c:pt idx="6633">
                  <c:v>383.49248188568737</c:v>
                </c:pt>
                <c:pt idx="6634">
                  <c:v>383.56930368996717</c:v>
                </c:pt>
                <c:pt idx="6635">
                  <c:v>383.64612930156397</c:v>
                </c:pt>
                <c:pt idx="6636">
                  <c:v>383.72295872009107</c:v>
                </c:pt>
                <c:pt idx="6637">
                  <c:v>383.79979194516255</c:v>
                </c:pt>
                <c:pt idx="6638">
                  <c:v>383.87662897639512</c:v>
                </c:pt>
                <c:pt idx="6639">
                  <c:v>383.95346981340327</c:v>
                </c:pt>
                <c:pt idx="6640">
                  <c:v>384.03031445580319</c:v>
                </c:pt>
                <c:pt idx="6641">
                  <c:v>384.10716290320721</c:v>
                </c:pt>
                <c:pt idx="6642">
                  <c:v>384.1840151552355</c:v>
                </c:pt>
                <c:pt idx="6643">
                  <c:v>384.26087121149897</c:v>
                </c:pt>
                <c:pt idx="6644">
                  <c:v>384.3377310716163</c:v>
                </c:pt>
                <c:pt idx="6645">
                  <c:v>384.41459473520177</c:v>
                </c:pt>
                <c:pt idx="6646">
                  <c:v>384.49146220187203</c:v>
                </c:pt>
                <c:pt idx="6647">
                  <c:v>384.56833347124319</c:v>
                </c:pt>
                <c:pt idx="6648">
                  <c:v>384.64520854293062</c:v>
                </c:pt>
                <c:pt idx="6649">
                  <c:v>384.72208741654958</c:v>
                </c:pt>
                <c:pt idx="6650">
                  <c:v>384.79897009171867</c:v>
                </c:pt>
                <c:pt idx="6651">
                  <c:v>384.87585656805243</c:v>
                </c:pt>
                <c:pt idx="6652">
                  <c:v>384.9527468451675</c:v>
                </c:pt>
                <c:pt idx="6653">
                  <c:v>385.02964092268093</c:v>
                </c:pt>
                <c:pt idx="6654">
                  <c:v>385.10653880020908</c:v>
                </c:pt>
                <c:pt idx="6655">
                  <c:v>385.18344047736724</c:v>
                </c:pt>
                <c:pt idx="6656">
                  <c:v>385.26034595377564</c:v>
                </c:pt>
                <c:pt idx="6657">
                  <c:v>385.33725522904786</c:v>
                </c:pt>
                <c:pt idx="6658">
                  <c:v>385.41416830280286</c:v>
                </c:pt>
                <c:pt idx="6659">
                  <c:v>385.49108517465561</c:v>
                </c:pt>
                <c:pt idx="6660">
                  <c:v>385.56800584422609</c:v>
                </c:pt>
                <c:pt idx="6661">
                  <c:v>385.64493031112937</c:v>
                </c:pt>
                <c:pt idx="6662">
                  <c:v>385.72185857498386</c:v>
                </c:pt>
                <c:pt idx="6663">
                  <c:v>385.7987906354071</c:v>
                </c:pt>
                <c:pt idx="6664">
                  <c:v>385.87572649201633</c:v>
                </c:pt>
                <c:pt idx="6665">
                  <c:v>385.95266614442886</c:v>
                </c:pt>
                <c:pt idx="6666">
                  <c:v>386.029609592263</c:v>
                </c:pt>
                <c:pt idx="6667">
                  <c:v>386.10655683513687</c:v>
                </c:pt>
                <c:pt idx="6668">
                  <c:v>386.18350787266729</c:v>
                </c:pt>
                <c:pt idx="6669">
                  <c:v>386.26046270447335</c:v>
                </c:pt>
                <c:pt idx="6670">
                  <c:v>386.33742133017267</c:v>
                </c:pt>
                <c:pt idx="6671">
                  <c:v>386.41438374938497</c:v>
                </c:pt>
                <c:pt idx="6672">
                  <c:v>386.49134996172552</c:v>
                </c:pt>
                <c:pt idx="6673">
                  <c:v>386.56831996681524</c:v>
                </c:pt>
                <c:pt idx="6674">
                  <c:v>386.64529376427276</c:v>
                </c:pt>
                <c:pt idx="6675">
                  <c:v>386.72227135371497</c:v>
                </c:pt>
                <c:pt idx="6676">
                  <c:v>386.79925273476209</c:v>
                </c:pt>
                <c:pt idx="6677">
                  <c:v>386.87623790703242</c:v>
                </c:pt>
                <c:pt idx="6678">
                  <c:v>386.95322687014396</c:v>
                </c:pt>
                <c:pt idx="6679">
                  <c:v>387.0302196237169</c:v>
                </c:pt>
                <c:pt idx="6680">
                  <c:v>387.1072161673705</c:v>
                </c:pt>
                <c:pt idx="6681">
                  <c:v>387.18421650072264</c:v>
                </c:pt>
                <c:pt idx="6682">
                  <c:v>387.26122062339402</c:v>
                </c:pt>
                <c:pt idx="6683">
                  <c:v>387.33822853500362</c:v>
                </c:pt>
                <c:pt idx="6684">
                  <c:v>387.41524023517127</c:v>
                </c:pt>
                <c:pt idx="6685">
                  <c:v>387.49225572351503</c:v>
                </c:pt>
                <c:pt idx="6686">
                  <c:v>387.56927499965548</c:v>
                </c:pt>
                <c:pt idx="6687">
                  <c:v>387.64629806321256</c:v>
                </c:pt>
                <c:pt idx="6688">
                  <c:v>387.72332491380718</c:v>
                </c:pt>
                <c:pt idx="6689">
                  <c:v>387.80035555105718</c:v>
                </c:pt>
                <c:pt idx="6690">
                  <c:v>387.87738997458337</c:v>
                </c:pt>
                <c:pt idx="6691">
                  <c:v>387.95442818400602</c:v>
                </c:pt>
                <c:pt idx="6692">
                  <c:v>388.03147017894662</c:v>
                </c:pt>
                <c:pt idx="6693">
                  <c:v>388.1085159590238</c:v>
                </c:pt>
                <c:pt idx="6694">
                  <c:v>388.18556552385814</c:v>
                </c:pt>
                <c:pt idx="6695">
                  <c:v>388.26261887307038</c:v>
                </c:pt>
                <c:pt idx="6696">
                  <c:v>388.3396760062821</c:v>
                </c:pt>
                <c:pt idx="6697">
                  <c:v>388.41673692311321</c:v>
                </c:pt>
                <c:pt idx="6698">
                  <c:v>388.49380162318442</c:v>
                </c:pt>
                <c:pt idx="6699">
                  <c:v>388.57087010611616</c:v>
                </c:pt>
                <c:pt idx="6700">
                  <c:v>388.64794237153046</c:v>
                </c:pt>
                <c:pt idx="6701">
                  <c:v>388.72501841904807</c:v>
                </c:pt>
                <c:pt idx="6702">
                  <c:v>388.8020982482895</c:v>
                </c:pt>
                <c:pt idx="6703">
                  <c:v>388.87918185887747</c:v>
                </c:pt>
                <c:pt idx="6704">
                  <c:v>388.95626925043217</c:v>
                </c:pt>
                <c:pt idx="6705">
                  <c:v>389.03336042257558</c:v>
                </c:pt>
                <c:pt idx="6706">
                  <c:v>389.11045537492964</c:v>
                </c:pt>
                <c:pt idx="6707">
                  <c:v>389.18755410711475</c:v>
                </c:pt>
                <c:pt idx="6708">
                  <c:v>389.26465661875278</c:v>
                </c:pt>
                <c:pt idx="6709">
                  <c:v>389.34176290946795</c:v>
                </c:pt>
                <c:pt idx="6710">
                  <c:v>389.41887297887922</c:v>
                </c:pt>
                <c:pt idx="6711">
                  <c:v>389.49598682660991</c:v>
                </c:pt>
                <c:pt idx="6712">
                  <c:v>389.57310445228222</c:v>
                </c:pt>
                <c:pt idx="6713">
                  <c:v>389.65022585551787</c:v>
                </c:pt>
                <c:pt idx="6714">
                  <c:v>389.72735103594022</c:v>
                </c:pt>
                <c:pt idx="6715">
                  <c:v>389.80447999317084</c:v>
                </c:pt>
                <c:pt idx="6716">
                  <c:v>389.88161272683215</c:v>
                </c:pt>
                <c:pt idx="6717">
                  <c:v>389.95874923654753</c:v>
                </c:pt>
                <c:pt idx="6718">
                  <c:v>390.03588952193854</c:v>
                </c:pt>
                <c:pt idx="6719">
                  <c:v>390.11303358262836</c:v>
                </c:pt>
                <c:pt idx="6720">
                  <c:v>390.19018141824102</c:v>
                </c:pt>
                <c:pt idx="6721">
                  <c:v>390.26733302839813</c:v>
                </c:pt>
                <c:pt idx="6722">
                  <c:v>390.3444884127228</c:v>
                </c:pt>
                <c:pt idx="6723">
                  <c:v>390.42164757083924</c:v>
                </c:pt>
                <c:pt idx="6724">
                  <c:v>390.49881050236957</c:v>
                </c:pt>
                <c:pt idx="6725">
                  <c:v>390.57597720693849</c:v>
                </c:pt>
                <c:pt idx="6726">
                  <c:v>390.65314768416783</c:v>
                </c:pt>
                <c:pt idx="6727">
                  <c:v>390.73032193368209</c:v>
                </c:pt>
                <c:pt idx="6728">
                  <c:v>390.80749995510428</c:v>
                </c:pt>
                <c:pt idx="6729">
                  <c:v>390.8846817480586</c:v>
                </c:pt>
                <c:pt idx="6730">
                  <c:v>390.96186731216932</c:v>
                </c:pt>
                <c:pt idx="6731">
                  <c:v>391.03905664705951</c:v>
                </c:pt>
                <c:pt idx="6732">
                  <c:v>391.11624975235333</c:v>
                </c:pt>
                <c:pt idx="6733">
                  <c:v>391.19344662767566</c:v>
                </c:pt>
                <c:pt idx="6734">
                  <c:v>391.27064727265036</c:v>
                </c:pt>
                <c:pt idx="6735">
                  <c:v>391.34785168690081</c:v>
                </c:pt>
                <c:pt idx="6736">
                  <c:v>391.425059870052</c:v>
                </c:pt>
                <c:pt idx="6737">
                  <c:v>391.50227182172813</c:v>
                </c:pt>
                <c:pt idx="6738">
                  <c:v>391.5794875415549</c:v>
                </c:pt>
                <c:pt idx="6739">
                  <c:v>391.65670702915554</c:v>
                </c:pt>
                <c:pt idx="6740">
                  <c:v>391.73393028415614</c:v>
                </c:pt>
                <c:pt idx="6741">
                  <c:v>391.81115730617972</c:v>
                </c:pt>
                <c:pt idx="6742">
                  <c:v>391.88838809485196</c:v>
                </c:pt>
                <c:pt idx="6743">
                  <c:v>391.96562264979997</c:v>
                </c:pt>
                <c:pt idx="6744">
                  <c:v>392.04286097064551</c:v>
                </c:pt>
                <c:pt idx="6745">
                  <c:v>392.12010305701699</c:v>
                </c:pt>
                <c:pt idx="6746">
                  <c:v>392.19734890853715</c:v>
                </c:pt>
                <c:pt idx="6747">
                  <c:v>392.27459852483202</c:v>
                </c:pt>
                <c:pt idx="6748">
                  <c:v>392.35185190552767</c:v>
                </c:pt>
                <c:pt idx="6749">
                  <c:v>392.429109050249</c:v>
                </c:pt>
                <c:pt idx="6750">
                  <c:v>392.50636995862334</c:v>
                </c:pt>
                <c:pt idx="6751">
                  <c:v>392.58363463027524</c:v>
                </c:pt>
                <c:pt idx="6752">
                  <c:v>392.66090306482965</c:v>
                </c:pt>
                <c:pt idx="6753">
                  <c:v>392.73817526191368</c:v>
                </c:pt>
                <c:pt idx="6754">
                  <c:v>392.81545122115392</c:v>
                </c:pt>
                <c:pt idx="6755">
                  <c:v>392.89273094217521</c:v>
                </c:pt>
                <c:pt idx="6756">
                  <c:v>392.9700144246039</c:v>
                </c:pt>
                <c:pt idx="6757">
                  <c:v>393.04730166806723</c:v>
                </c:pt>
                <c:pt idx="6758">
                  <c:v>393.12459267219197</c:v>
                </c:pt>
                <c:pt idx="6759">
                  <c:v>393.20188743660304</c:v>
                </c:pt>
                <c:pt idx="6760">
                  <c:v>393.27918596092758</c:v>
                </c:pt>
                <c:pt idx="6761">
                  <c:v>393.35648824479284</c:v>
                </c:pt>
                <c:pt idx="6762">
                  <c:v>393.43379428782515</c:v>
                </c:pt>
                <c:pt idx="6763">
                  <c:v>393.51110408965138</c:v>
                </c:pt>
                <c:pt idx="6764">
                  <c:v>393.58841764989967</c:v>
                </c:pt>
                <c:pt idx="6765">
                  <c:v>393.6657349681945</c:v>
                </c:pt>
                <c:pt idx="6766">
                  <c:v>393.74305604416571</c:v>
                </c:pt>
                <c:pt idx="6767">
                  <c:v>393.82038087743888</c:v>
                </c:pt>
                <c:pt idx="6768">
                  <c:v>393.89770946764219</c:v>
                </c:pt>
                <c:pt idx="6769">
                  <c:v>393.97504181440371</c:v>
                </c:pt>
                <c:pt idx="6770">
                  <c:v>394.05237791734913</c:v>
                </c:pt>
                <c:pt idx="6771">
                  <c:v>394.12971777610699</c:v>
                </c:pt>
                <c:pt idx="6772">
                  <c:v>394.20706139030534</c:v>
                </c:pt>
                <c:pt idx="6773">
                  <c:v>394.28440875957108</c:v>
                </c:pt>
                <c:pt idx="6774">
                  <c:v>394.36175988353261</c:v>
                </c:pt>
                <c:pt idx="6775">
                  <c:v>394.43911476181859</c:v>
                </c:pt>
                <c:pt idx="6776">
                  <c:v>394.51647339405565</c:v>
                </c:pt>
                <c:pt idx="6777">
                  <c:v>394.59383577987427</c:v>
                </c:pt>
                <c:pt idx="6778">
                  <c:v>394.67120191889938</c:v>
                </c:pt>
                <c:pt idx="6779">
                  <c:v>394.74857181076243</c:v>
                </c:pt>
                <c:pt idx="6780">
                  <c:v>394.82594545509085</c:v>
                </c:pt>
                <c:pt idx="6781">
                  <c:v>394.90332285151158</c:v>
                </c:pt>
                <c:pt idx="6782">
                  <c:v>394.98070399965587</c:v>
                </c:pt>
                <c:pt idx="6783">
                  <c:v>395.05808889915102</c:v>
                </c:pt>
                <c:pt idx="6784">
                  <c:v>395.13547754962508</c:v>
                </c:pt>
                <c:pt idx="6785">
                  <c:v>395.21286995070932</c:v>
                </c:pt>
                <c:pt idx="6786">
                  <c:v>395.29026610203073</c:v>
                </c:pt>
                <c:pt idx="6787">
                  <c:v>395.36766600321863</c:v>
                </c:pt>
                <c:pt idx="6788">
                  <c:v>395.44506965390269</c:v>
                </c:pt>
                <c:pt idx="6789">
                  <c:v>395.52247705371178</c:v>
                </c:pt>
                <c:pt idx="6790">
                  <c:v>395.59988820227522</c:v>
                </c:pt>
                <c:pt idx="6791">
                  <c:v>395.67730309922371</c:v>
                </c:pt>
                <c:pt idx="6792">
                  <c:v>395.75472174418456</c:v>
                </c:pt>
                <c:pt idx="6793">
                  <c:v>395.83214413678968</c:v>
                </c:pt>
                <c:pt idx="6794">
                  <c:v>395.90957027666747</c:v>
                </c:pt>
                <c:pt idx="6795">
                  <c:v>395.98700016344793</c:v>
                </c:pt>
                <c:pt idx="6796">
                  <c:v>396.06443379676062</c:v>
                </c:pt>
                <c:pt idx="6797">
                  <c:v>396.14187117623726</c:v>
                </c:pt>
                <c:pt idx="6798">
                  <c:v>396.21931230150477</c:v>
                </c:pt>
                <c:pt idx="6799">
                  <c:v>396.29675717219675</c:v>
                </c:pt>
                <c:pt idx="6800">
                  <c:v>396.37420578794189</c:v>
                </c:pt>
                <c:pt idx="6801">
                  <c:v>396.45165814836969</c:v>
                </c:pt>
                <c:pt idx="6802">
                  <c:v>396.5291142531122</c:v>
                </c:pt>
                <c:pt idx="6803">
                  <c:v>396.6065741017992</c:v>
                </c:pt>
                <c:pt idx="6804">
                  <c:v>396.68403769406075</c:v>
                </c:pt>
                <c:pt idx="6805">
                  <c:v>396.76150502952856</c:v>
                </c:pt>
                <c:pt idx="6806">
                  <c:v>396.83897610783299</c:v>
                </c:pt>
                <c:pt idx="6807">
                  <c:v>396.91645092860523</c:v>
                </c:pt>
                <c:pt idx="6808">
                  <c:v>396.99392949147676</c:v>
                </c:pt>
                <c:pt idx="6809">
                  <c:v>397.0714117960776</c:v>
                </c:pt>
                <c:pt idx="6810">
                  <c:v>397.14889784203825</c:v>
                </c:pt>
                <c:pt idx="6811">
                  <c:v>397.22638762899248</c:v>
                </c:pt>
                <c:pt idx="6812">
                  <c:v>397.30388115656956</c:v>
                </c:pt>
                <c:pt idx="6813">
                  <c:v>397.3813784244017</c:v>
                </c:pt>
                <c:pt idx="6814">
                  <c:v>397.45887943211972</c:v>
                </c:pt>
                <c:pt idx="6815">
                  <c:v>397.53638417935684</c:v>
                </c:pt>
                <c:pt idx="6816">
                  <c:v>397.61389266574355</c:v>
                </c:pt>
                <c:pt idx="6817">
                  <c:v>397.69140489091109</c:v>
                </c:pt>
                <c:pt idx="6818">
                  <c:v>397.76892085449248</c:v>
                </c:pt>
                <c:pt idx="6819">
                  <c:v>397.84644055612</c:v>
                </c:pt>
                <c:pt idx="6820">
                  <c:v>397.92396399542469</c:v>
                </c:pt>
                <c:pt idx="6821">
                  <c:v>398.00149117203932</c:v>
                </c:pt>
                <c:pt idx="6822">
                  <c:v>398.07902208559653</c:v>
                </c:pt>
                <c:pt idx="6823">
                  <c:v>398.15655673572712</c:v>
                </c:pt>
                <c:pt idx="6824">
                  <c:v>398.23409512206416</c:v>
                </c:pt>
                <c:pt idx="6825">
                  <c:v>398.31163724424226</c:v>
                </c:pt>
                <c:pt idx="6826">
                  <c:v>398.38918310189121</c:v>
                </c:pt>
                <c:pt idx="6827">
                  <c:v>398.46673269464515</c:v>
                </c:pt>
                <c:pt idx="6828">
                  <c:v>398.54428602213562</c:v>
                </c:pt>
                <c:pt idx="6829">
                  <c:v>398.6218430839985</c:v>
                </c:pt>
                <c:pt idx="6830">
                  <c:v>398.69940387986338</c:v>
                </c:pt>
                <c:pt idx="6831">
                  <c:v>398.7769684093642</c:v>
                </c:pt>
                <c:pt idx="6832">
                  <c:v>398.85453667213528</c:v>
                </c:pt>
                <c:pt idx="6833">
                  <c:v>398.93210866780936</c:v>
                </c:pt>
                <c:pt idx="6834">
                  <c:v>399.00968439601945</c:v>
                </c:pt>
                <c:pt idx="6835">
                  <c:v>399.08726385639869</c:v>
                </c:pt>
                <c:pt idx="6836">
                  <c:v>399.16484704858175</c:v>
                </c:pt>
                <c:pt idx="6837">
                  <c:v>399.2424339722013</c:v>
                </c:pt>
                <c:pt idx="6838">
                  <c:v>399.32002462689087</c:v>
                </c:pt>
                <c:pt idx="6839">
                  <c:v>399.39761901228479</c:v>
                </c:pt>
                <c:pt idx="6840">
                  <c:v>399.47521712801756</c:v>
                </c:pt>
                <c:pt idx="6841">
                  <c:v>399.55281897372163</c:v>
                </c:pt>
                <c:pt idx="6842">
                  <c:v>399.63042454903172</c:v>
                </c:pt>
                <c:pt idx="6843">
                  <c:v>399.70803385358198</c:v>
                </c:pt>
                <c:pt idx="6844">
                  <c:v>399.78564688700669</c:v>
                </c:pt>
                <c:pt idx="6845">
                  <c:v>399.86326364894092</c:v>
                </c:pt>
                <c:pt idx="6846">
                  <c:v>399.94088413901784</c:v>
                </c:pt>
                <c:pt idx="6847">
                  <c:v>400.01850835687264</c:v>
                </c:pt>
                <c:pt idx="6848">
                  <c:v>400.09613630213948</c:v>
                </c:pt>
                <c:pt idx="6849">
                  <c:v>400.1737679744532</c:v>
                </c:pt>
                <c:pt idx="6850">
                  <c:v>400.25140337344874</c:v>
                </c:pt>
                <c:pt idx="6851">
                  <c:v>400.32904249876117</c:v>
                </c:pt>
                <c:pt idx="6852">
                  <c:v>400.40668535002447</c:v>
                </c:pt>
                <c:pt idx="6853">
                  <c:v>400.48433192687514</c:v>
                </c:pt>
                <c:pt idx="6854">
                  <c:v>400.56198222894812</c:v>
                </c:pt>
                <c:pt idx="6855">
                  <c:v>400.63963625587678</c:v>
                </c:pt>
                <c:pt idx="6856">
                  <c:v>400.71729400729816</c:v>
                </c:pt>
                <c:pt idx="6857">
                  <c:v>400.79495548284598</c:v>
                </c:pt>
                <c:pt idx="6858">
                  <c:v>400.87262068215824</c:v>
                </c:pt>
                <c:pt idx="6859">
                  <c:v>400.95028960486951</c:v>
                </c:pt>
                <c:pt idx="6860">
                  <c:v>401.02796225061445</c:v>
                </c:pt>
                <c:pt idx="6861">
                  <c:v>401.10563861902858</c:v>
                </c:pt>
                <c:pt idx="6862">
                  <c:v>401.18331870974981</c:v>
                </c:pt>
                <c:pt idx="6863">
                  <c:v>401.26100252241224</c:v>
                </c:pt>
                <c:pt idx="6864">
                  <c:v>401.33869005665321</c:v>
                </c:pt>
                <c:pt idx="6865">
                  <c:v>401.41638131210794</c:v>
                </c:pt>
                <c:pt idx="6866">
                  <c:v>401.49407628841249</c:v>
                </c:pt>
                <c:pt idx="6867">
                  <c:v>401.5717749852036</c:v>
                </c:pt>
                <c:pt idx="6868">
                  <c:v>401.64947740211767</c:v>
                </c:pt>
                <c:pt idx="6869">
                  <c:v>401.7271835387902</c:v>
                </c:pt>
                <c:pt idx="6870">
                  <c:v>401.80489339485916</c:v>
                </c:pt>
                <c:pt idx="6871">
                  <c:v>401.88260696996036</c:v>
                </c:pt>
                <c:pt idx="6872">
                  <c:v>401.9603242637304</c:v>
                </c:pt>
                <c:pt idx="6873">
                  <c:v>402.03804527580672</c:v>
                </c:pt>
                <c:pt idx="6874">
                  <c:v>402.11577000582628</c:v>
                </c:pt>
                <c:pt idx="6875">
                  <c:v>402.19349845342515</c:v>
                </c:pt>
                <c:pt idx="6876">
                  <c:v>402.27123061824113</c:v>
                </c:pt>
                <c:pt idx="6877">
                  <c:v>402.34896649991072</c:v>
                </c:pt>
                <c:pt idx="6878">
                  <c:v>402.42670609807311</c:v>
                </c:pt>
                <c:pt idx="6879">
                  <c:v>402.50444941236219</c:v>
                </c:pt>
                <c:pt idx="6880">
                  <c:v>402.58219644241808</c:v>
                </c:pt>
                <c:pt idx="6881">
                  <c:v>402.65994718787766</c:v>
                </c:pt>
                <c:pt idx="6882">
                  <c:v>402.7377016483785</c:v>
                </c:pt>
                <c:pt idx="6883">
                  <c:v>402.81545982355817</c:v>
                </c:pt>
                <c:pt idx="6884">
                  <c:v>402.89322171305389</c:v>
                </c:pt>
                <c:pt idx="6885">
                  <c:v>402.97098731650476</c:v>
                </c:pt>
                <c:pt idx="6886">
                  <c:v>403.04875663354807</c:v>
                </c:pt>
                <c:pt idx="6887">
                  <c:v>403.12652966382188</c:v>
                </c:pt>
                <c:pt idx="6888">
                  <c:v>403.20430640696424</c:v>
                </c:pt>
                <c:pt idx="6889">
                  <c:v>403.28208686261337</c:v>
                </c:pt>
                <c:pt idx="6890">
                  <c:v>403.35987103040816</c:v>
                </c:pt>
                <c:pt idx="6891">
                  <c:v>403.43765890998571</c:v>
                </c:pt>
                <c:pt idx="6892">
                  <c:v>403.51545050098639</c:v>
                </c:pt>
                <c:pt idx="6893">
                  <c:v>403.59324580304747</c:v>
                </c:pt>
                <c:pt idx="6894">
                  <c:v>403.67104481580662</c:v>
                </c:pt>
                <c:pt idx="6895">
                  <c:v>403.74884753890484</c:v>
                </c:pt>
                <c:pt idx="6896">
                  <c:v>403.82665397198014</c:v>
                </c:pt>
                <c:pt idx="6897">
                  <c:v>403.90446411466991</c:v>
                </c:pt>
                <c:pt idx="6898">
                  <c:v>403.98227796661507</c:v>
                </c:pt>
                <c:pt idx="6899">
                  <c:v>404.06009552745468</c:v>
                </c:pt>
                <c:pt idx="6900">
                  <c:v>404.13791679682714</c:v>
                </c:pt>
                <c:pt idx="6901">
                  <c:v>404.21574177437225</c:v>
                </c:pt>
                <c:pt idx="6902">
                  <c:v>404.29357045972773</c:v>
                </c:pt>
                <c:pt idx="6903">
                  <c:v>404.37140285253508</c:v>
                </c:pt>
                <c:pt idx="6904">
                  <c:v>404.44923895243352</c:v>
                </c:pt>
                <c:pt idx="6905">
                  <c:v>404.52707875906185</c:v>
                </c:pt>
                <c:pt idx="6906">
                  <c:v>404.60492227206021</c:v>
                </c:pt>
                <c:pt idx="6907">
                  <c:v>404.6827694910682</c:v>
                </c:pt>
                <c:pt idx="6908">
                  <c:v>404.76062041572544</c:v>
                </c:pt>
                <c:pt idx="6909">
                  <c:v>404.83847504567296</c:v>
                </c:pt>
                <c:pt idx="6910">
                  <c:v>404.91633338054913</c:v>
                </c:pt>
                <c:pt idx="6911">
                  <c:v>404.99419541999595</c:v>
                </c:pt>
                <c:pt idx="6912">
                  <c:v>405.07206116365325</c:v>
                </c:pt>
                <c:pt idx="6913">
                  <c:v>405.1499306111595</c:v>
                </c:pt>
                <c:pt idx="6914">
                  <c:v>405.22780376215763</c:v>
                </c:pt>
                <c:pt idx="6915">
                  <c:v>405.30568061628628</c:v>
                </c:pt>
                <c:pt idx="6916">
                  <c:v>405.38356117318773</c:v>
                </c:pt>
                <c:pt idx="6917">
                  <c:v>405.46144543250136</c:v>
                </c:pt>
                <c:pt idx="6918">
                  <c:v>405.53933339386748</c:v>
                </c:pt>
                <c:pt idx="6919">
                  <c:v>405.61722505692853</c:v>
                </c:pt>
                <c:pt idx="6920">
                  <c:v>405.69512042132419</c:v>
                </c:pt>
                <c:pt idx="6921">
                  <c:v>405.7730194866956</c:v>
                </c:pt>
                <c:pt idx="6922">
                  <c:v>405.8509222526846</c:v>
                </c:pt>
                <c:pt idx="6923">
                  <c:v>405.92882871893102</c:v>
                </c:pt>
                <c:pt idx="6924">
                  <c:v>406.0067388850776</c:v>
                </c:pt>
                <c:pt idx="6925">
                  <c:v>406.08465275076429</c:v>
                </c:pt>
                <c:pt idx="6926">
                  <c:v>406.16257031563384</c:v>
                </c:pt>
                <c:pt idx="6927">
                  <c:v>406.24049157932848</c:v>
                </c:pt>
                <c:pt idx="6928">
                  <c:v>406.31841654148764</c:v>
                </c:pt>
                <c:pt idx="6929">
                  <c:v>406.39634520175343</c:v>
                </c:pt>
                <c:pt idx="6930">
                  <c:v>406.47427755976827</c:v>
                </c:pt>
                <c:pt idx="6931">
                  <c:v>406.55221361517454</c:v>
                </c:pt>
                <c:pt idx="6932">
                  <c:v>406.63015336761384</c:v>
                </c:pt>
                <c:pt idx="6933">
                  <c:v>406.70809681672665</c:v>
                </c:pt>
                <c:pt idx="6934">
                  <c:v>406.7860439621582</c:v>
                </c:pt>
                <c:pt idx="6935">
                  <c:v>406.86399480354828</c:v>
                </c:pt>
                <c:pt idx="6936">
                  <c:v>406.9419493405386</c:v>
                </c:pt>
                <c:pt idx="6937">
                  <c:v>407.01990757277417</c:v>
                </c:pt>
                <c:pt idx="6938">
                  <c:v>407.09786949989609</c:v>
                </c:pt>
                <c:pt idx="6939">
                  <c:v>407.17583512154641</c:v>
                </c:pt>
                <c:pt idx="6940">
                  <c:v>407.25380443736856</c:v>
                </c:pt>
                <c:pt idx="6941">
                  <c:v>407.33177744700549</c:v>
                </c:pt>
                <c:pt idx="6942">
                  <c:v>407.40975415009922</c:v>
                </c:pt>
                <c:pt idx="6943">
                  <c:v>407.48773454629327</c:v>
                </c:pt>
                <c:pt idx="6944">
                  <c:v>407.56571863522925</c:v>
                </c:pt>
                <c:pt idx="6945">
                  <c:v>407.64370641655222</c:v>
                </c:pt>
                <c:pt idx="6946">
                  <c:v>407.72169788990516</c:v>
                </c:pt>
                <c:pt idx="6947">
                  <c:v>407.79969305492972</c:v>
                </c:pt>
                <c:pt idx="6948">
                  <c:v>407.8776919112704</c:v>
                </c:pt>
                <c:pt idx="6949">
                  <c:v>407.95569445857012</c:v>
                </c:pt>
                <c:pt idx="6950">
                  <c:v>408.0337006964736</c:v>
                </c:pt>
                <c:pt idx="6951">
                  <c:v>408.1117106246225</c:v>
                </c:pt>
                <c:pt idx="6952">
                  <c:v>408.18972424266224</c:v>
                </c:pt>
                <c:pt idx="6953">
                  <c:v>408.26774155023446</c:v>
                </c:pt>
                <c:pt idx="6954">
                  <c:v>408.34576254698612</c:v>
                </c:pt>
                <c:pt idx="6955">
                  <c:v>408.42378723255831</c:v>
                </c:pt>
                <c:pt idx="6956">
                  <c:v>408.50181560659638</c:v>
                </c:pt>
                <c:pt idx="6957">
                  <c:v>408.57984766874523</c:v>
                </c:pt>
                <c:pt idx="6958">
                  <c:v>408.65788341864737</c:v>
                </c:pt>
                <c:pt idx="6959">
                  <c:v>408.73592285594702</c:v>
                </c:pt>
                <c:pt idx="6960">
                  <c:v>408.81396598029107</c:v>
                </c:pt>
                <c:pt idx="6961">
                  <c:v>408.89201279132089</c:v>
                </c:pt>
                <c:pt idx="6962">
                  <c:v>408.9700632886819</c:v>
                </c:pt>
                <c:pt idx="6963">
                  <c:v>409.04811747202064</c:v>
                </c:pt>
                <c:pt idx="6964">
                  <c:v>409.12617534097905</c:v>
                </c:pt>
                <c:pt idx="6965">
                  <c:v>409.20423689520425</c:v>
                </c:pt>
                <c:pt idx="6966">
                  <c:v>409.28230213433903</c:v>
                </c:pt>
                <c:pt idx="6967">
                  <c:v>409.36037105802978</c:v>
                </c:pt>
                <c:pt idx="6968">
                  <c:v>409.43844366592162</c:v>
                </c:pt>
                <c:pt idx="6969">
                  <c:v>409.51651995765803</c:v>
                </c:pt>
                <c:pt idx="6970">
                  <c:v>409.59459993288692</c:v>
                </c:pt>
                <c:pt idx="6971">
                  <c:v>409.67268359125046</c:v>
                </c:pt>
                <c:pt idx="6972">
                  <c:v>409.7507709323973</c:v>
                </c:pt>
                <c:pt idx="6973">
                  <c:v>409.82886195597115</c:v>
                </c:pt>
                <c:pt idx="6974">
                  <c:v>409.90695666161696</c:v>
                </c:pt>
                <c:pt idx="6975">
                  <c:v>409.9850550489806</c:v>
                </c:pt>
                <c:pt idx="6976">
                  <c:v>410.06315711770941</c:v>
                </c:pt>
                <c:pt idx="6977">
                  <c:v>410.14126286744693</c:v>
                </c:pt>
                <c:pt idx="6978">
                  <c:v>410.21937229784129</c:v>
                </c:pt>
                <c:pt idx="6979">
                  <c:v>410.29748540853757</c:v>
                </c:pt>
                <c:pt idx="6980">
                  <c:v>410.37560219918089</c:v>
                </c:pt>
                <c:pt idx="6981">
                  <c:v>410.45372266941854</c:v>
                </c:pt>
                <c:pt idx="6982">
                  <c:v>410.5318468188965</c:v>
                </c:pt>
                <c:pt idx="6983">
                  <c:v>410.6099746472612</c:v>
                </c:pt>
                <c:pt idx="6984">
                  <c:v>410.68810615415794</c:v>
                </c:pt>
                <c:pt idx="6985">
                  <c:v>410.76624133923474</c:v>
                </c:pt>
                <c:pt idx="6986">
                  <c:v>410.84438020213742</c:v>
                </c:pt>
                <c:pt idx="6987">
                  <c:v>410.92252274251331</c:v>
                </c:pt>
                <c:pt idx="6988">
                  <c:v>411.00066896000766</c:v>
                </c:pt>
                <c:pt idx="6989">
                  <c:v>411.07881885426849</c:v>
                </c:pt>
                <c:pt idx="6990">
                  <c:v>411.15697242494241</c:v>
                </c:pt>
                <c:pt idx="6991">
                  <c:v>411.23512967167738</c:v>
                </c:pt>
                <c:pt idx="6992">
                  <c:v>411.31329059411877</c:v>
                </c:pt>
                <c:pt idx="6993">
                  <c:v>411.39145519191436</c:v>
                </c:pt>
                <c:pt idx="6994">
                  <c:v>411.46962346471236</c:v>
                </c:pt>
                <c:pt idx="6995">
                  <c:v>411.54779541215856</c:v>
                </c:pt>
                <c:pt idx="6996">
                  <c:v>411.62597103390107</c:v>
                </c:pt>
                <c:pt idx="6997">
                  <c:v>411.70415032958857</c:v>
                </c:pt>
                <c:pt idx="6998">
                  <c:v>411.78233329886689</c:v>
                </c:pt>
                <c:pt idx="6999">
                  <c:v>411.86051994138484</c:v>
                </c:pt>
                <c:pt idx="7000">
                  <c:v>411.93871025678891</c:v>
                </c:pt>
                <c:pt idx="7001">
                  <c:v>412.01690424472775</c:v>
                </c:pt>
                <c:pt idx="7002">
                  <c:v>412.09510190484951</c:v>
                </c:pt>
                <c:pt idx="7003">
                  <c:v>412.17330323680198</c:v>
                </c:pt>
                <c:pt idx="7004">
                  <c:v>412.25150824023331</c:v>
                </c:pt>
                <c:pt idx="7005">
                  <c:v>412.32971691479196</c:v>
                </c:pt>
                <c:pt idx="7006">
                  <c:v>412.40792926012517</c:v>
                </c:pt>
                <c:pt idx="7007">
                  <c:v>412.48614527588245</c:v>
                </c:pt>
                <c:pt idx="7008">
                  <c:v>412.56436496171074</c:v>
                </c:pt>
                <c:pt idx="7009">
                  <c:v>412.64258831726102</c:v>
                </c:pt>
                <c:pt idx="7010">
                  <c:v>412.72081534217955</c:v>
                </c:pt>
                <c:pt idx="7011">
                  <c:v>412.79904603611573</c:v>
                </c:pt>
                <c:pt idx="7012">
                  <c:v>412.87728039871882</c:v>
                </c:pt>
                <c:pt idx="7013">
                  <c:v>412.95551842963727</c:v>
                </c:pt>
                <c:pt idx="7014">
                  <c:v>413.03376012851965</c:v>
                </c:pt>
                <c:pt idx="7015">
                  <c:v>413.11200549501513</c:v>
                </c:pt>
                <c:pt idx="7016">
                  <c:v>413.19025452877366</c:v>
                </c:pt>
                <c:pt idx="7017">
                  <c:v>413.26850722944368</c:v>
                </c:pt>
                <c:pt idx="7018">
                  <c:v>413.34676359667429</c:v>
                </c:pt>
                <c:pt idx="7019">
                  <c:v>413.42502363011533</c:v>
                </c:pt>
                <c:pt idx="7020">
                  <c:v>413.50328732941597</c:v>
                </c:pt>
                <c:pt idx="7021">
                  <c:v>413.58155469422593</c:v>
                </c:pt>
                <c:pt idx="7022">
                  <c:v>413.65982572419352</c:v>
                </c:pt>
                <c:pt idx="7023">
                  <c:v>413.73810041897138</c:v>
                </c:pt>
                <c:pt idx="7024">
                  <c:v>413.8163787782064</c:v>
                </c:pt>
                <c:pt idx="7025">
                  <c:v>413.89466080154955</c:v>
                </c:pt>
                <c:pt idx="7026">
                  <c:v>413.97294648864988</c:v>
                </c:pt>
                <c:pt idx="7027">
                  <c:v>414.05123583915912</c:v>
                </c:pt>
                <c:pt idx="7028">
                  <c:v>414.12952885272614</c:v>
                </c:pt>
                <c:pt idx="7029">
                  <c:v>414.20782552900192</c:v>
                </c:pt>
                <c:pt idx="7030">
                  <c:v>414.28612586763609</c:v>
                </c:pt>
                <c:pt idx="7031">
                  <c:v>414.36442986827944</c:v>
                </c:pt>
                <c:pt idx="7032">
                  <c:v>414.44273753058076</c:v>
                </c:pt>
                <c:pt idx="7033">
                  <c:v>414.52104885419374</c:v>
                </c:pt>
                <c:pt idx="7034">
                  <c:v>414.59936383876567</c:v>
                </c:pt>
                <c:pt idx="7035">
                  <c:v>414.67768248395026</c:v>
                </c:pt>
                <c:pt idx="7036">
                  <c:v>414.75600478939521</c:v>
                </c:pt>
                <c:pt idx="7037">
                  <c:v>414.83433075475278</c:v>
                </c:pt>
                <c:pt idx="7038">
                  <c:v>414.91266037967517</c:v>
                </c:pt>
                <c:pt idx="7039">
                  <c:v>414.99099366381142</c:v>
                </c:pt>
                <c:pt idx="7040">
                  <c:v>415.06933060681371</c:v>
                </c:pt>
                <c:pt idx="7041">
                  <c:v>415.14767120833238</c:v>
                </c:pt>
                <c:pt idx="7042">
                  <c:v>415.22601546801963</c:v>
                </c:pt>
                <c:pt idx="7043">
                  <c:v>415.30436338552721</c:v>
                </c:pt>
                <c:pt idx="7044">
                  <c:v>415.38271496050413</c:v>
                </c:pt>
                <c:pt idx="7045">
                  <c:v>415.46107019260432</c:v>
                </c:pt>
                <c:pt idx="7046">
                  <c:v>415.539429081479</c:v>
                </c:pt>
                <c:pt idx="7047">
                  <c:v>415.61779162677902</c:v>
                </c:pt>
                <c:pt idx="7048">
                  <c:v>415.69615782815612</c:v>
                </c:pt>
                <c:pt idx="7049">
                  <c:v>415.77452768526337</c:v>
                </c:pt>
                <c:pt idx="7050">
                  <c:v>415.85290119775158</c:v>
                </c:pt>
                <c:pt idx="7051">
                  <c:v>415.93127836527168</c:v>
                </c:pt>
                <c:pt idx="7052">
                  <c:v>416.00965918747869</c:v>
                </c:pt>
                <c:pt idx="7053">
                  <c:v>416.08804366402336</c:v>
                </c:pt>
                <c:pt idx="7054">
                  <c:v>416.16643179455701</c:v>
                </c:pt>
                <c:pt idx="7055">
                  <c:v>416.24482357873319</c:v>
                </c:pt>
                <c:pt idx="7056">
                  <c:v>416.32321901620315</c:v>
                </c:pt>
                <c:pt idx="7057">
                  <c:v>416.40161810662028</c:v>
                </c:pt>
                <c:pt idx="7058">
                  <c:v>416.48002084963719</c:v>
                </c:pt>
                <c:pt idx="7059">
                  <c:v>416.55842724490651</c:v>
                </c:pt>
                <c:pt idx="7060">
                  <c:v>416.6368372920814</c:v>
                </c:pt>
                <c:pt idx="7061">
                  <c:v>416.71525099081282</c:v>
                </c:pt>
                <c:pt idx="7062">
                  <c:v>416.79366834075614</c:v>
                </c:pt>
                <c:pt idx="7063">
                  <c:v>416.87208934156217</c:v>
                </c:pt>
                <c:pt idx="7064">
                  <c:v>416.95051399288536</c:v>
                </c:pt>
                <c:pt idx="7065">
                  <c:v>417.02894229437862</c:v>
                </c:pt>
                <c:pt idx="7066">
                  <c:v>417.10737424569493</c:v>
                </c:pt>
                <c:pt idx="7067">
                  <c:v>417.18580984648764</c:v>
                </c:pt>
                <c:pt idx="7068">
                  <c:v>417.26424909640957</c:v>
                </c:pt>
                <c:pt idx="7069">
                  <c:v>417.34269199511635</c:v>
                </c:pt>
                <c:pt idx="7070">
                  <c:v>417.42113854225914</c:v>
                </c:pt>
                <c:pt idx="7071">
                  <c:v>417.49958873749262</c:v>
                </c:pt>
                <c:pt idx="7072">
                  <c:v>417.57804258047145</c:v>
                </c:pt>
                <c:pt idx="7073">
                  <c:v>417.65650007084656</c:v>
                </c:pt>
                <c:pt idx="7074">
                  <c:v>417.73496120827474</c:v>
                </c:pt>
                <c:pt idx="7075">
                  <c:v>417.81342599240821</c:v>
                </c:pt>
                <c:pt idx="7076">
                  <c:v>417.89189442290285</c:v>
                </c:pt>
                <c:pt idx="7077">
                  <c:v>417.97036649941072</c:v>
                </c:pt>
                <c:pt idx="7078">
                  <c:v>418.04884222158751</c:v>
                </c:pt>
                <c:pt idx="7079">
                  <c:v>418.12732158908682</c:v>
                </c:pt>
                <c:pt idx="7080">
                  <c:v>418.20580460156401</c:v>
                </c:pt>
                <c:pt idx="7081">
                  <c:v>418.28429125867257</c:v>
                </c:pt>
                <c:pt idx="7082">
                  <c:v>418.36278156006625</c:v>
                </c:pt>
                <c:pt idx="7083">
                  <c:v>418.44127550540128</c:v>
                </c:pt>
                <c:pt idx="7084">
                  <c:v>418.51977309433136</c:v>
                </c:pt>
                <c:pt idx="7085">
                  <c:v>418.59827432651167</c:v>
                </c:pt>
                <c:pt idx="7086">
                  <c:v>418.67677920159809</c:v>
                </c:pt>
                <c:pt idx="7087">
                  <c:v>418.75528771924269</c:v>
                </c:pt>
                <c:pt idx="7088">
                  <c:v>418.83379987910416</c:v>
                </c:pt>
                <c:pt idx="7089">
                  <c:v>418.91231568083504</c:v>
                </c:pt>
                <c:pt idx="7090">
                  <c:v>418.99083512409163</c:v>
                </c:pt>
                <c:pt idx="7091">
                  <c:v>419.06935820852937</c:v>
                </c:pt>
                <c:pt idx="7092">
                  <c:v>419.14788493380138</c:v>
                </c:pt>
                <c:pt idx="7093">
                  <c:v>419.22641529956667</c:v>
                </c:pt>
                <c:pt idx="7094">
                  <c:v>419.30494930547815</c:v>
                </c:pt>
                <c:pt idx="7095">
                  <c:v>419.38348695119311</c:v>
                </c:pt>
                <c:pt idx="7096">
                  <c:v>419.46202823636509</c:v>
                </c:pt>
                <c:pt idx="7097">
                  <c:v>419.540573160652</c:v>
                </c:pt>
                <c:pt idx="7098">
                  <c:v>419.61912172370785</c:v>
                </c:pt>
                <c:pt idx="7099">
                  <c:v>419.69767392519043</c:v>
                </c:pt>
                <c:pt idx="7100">
                  <c:v>419.77622976475504</c:v>
                </c:pt>
                <c:pt idx="7101">
                  <c:v>419.85478924205631</c:v>
                </c:pt>
                <c:pt idx="7102">
                  <c:v>419.93335235675306</c:v>
                </c:pt>
                <c:pt idx="7103">
                  <c:v>420.01191910849974</c:v>
                </c:pt>
                <c:pt idx="7104">
                  <c:v>420.09048949695278</c:v>
                </c:pt>
                <c:pt idx="7105">
                  <c:v>420.16906352176932</c:v>
                </c:pt>
                <c:pt idx="7106">
                  <c:v>420.24764118260566</c:v>
                </c:pt>
                <c:pt idx="7107">
                  <c:v>420.32622247911729</c:v>
                </c:pt>
                <c:pt idx="7108">
                  <c:v>420.40480741096178</c:v>
                </c:pt>
                <c:pt idx="7109">
                  <c:v>420.48339597779665</c:v>
                </c:pt>
                <c:pt idx="7110">
                  <c:v>420.56198817927708</c:v>
                </c:pt>
                <c:pt idx="7111">
                  <c:v>420.64058401506105</c:v>
                </c:pt>
                <c:pt idx="7112">
                  <c:v>420.71918348480574</c:v>
                </c:pt>
                <c:pt idx="7113">
                  <c:v>420.79778658816684</c:v>
                </c:pt>
                <c:pt idx="7114">
                  <c:v>420.87639332480279</c:v>
                </c:pt>
                <c:pt idx="7115">
                  <c:v>420.95500369437121</c:v>
                </c:pt>
                <c:pt idx="7116">
                  <c:v>421.0336176965281</c:v>
                </c:pt>
                <c:pt idx="7117">
                  <c:v>421.11223533093022</c:v>
                </c:pt>
                <c:pt idx="7118">
                  <c:v>421.19085659723783</c:v>
                </c:pt>
                <c:pt idx="7119">
                  <c:v>421.26948149510662</c:v>
                </c:pt>
                <c:pt idx="7120">
                  <c:v>421.34811002419377</c:v>
                </c:pt>
                <c:pt idx="7121">
                  <c:v>421.42674218415692</c:v>
                </c:pt>
                <c:pt idx="7122">
                  <c:v>421.50537797465518</c:v>
                </c:pt>
                <c:pt idx="7123">
                  <c:v>421.58401739534622</c:v>
                </c:pt>
                <c:pt idx="7124">
                  <c:v>421.6626604458873</c:v>
                </c:pt>
                <c:pt idx="7125">
                  <c:v>421.74130712593654</c:v>
                </c:pt>
                <c:pt idx="7126">
                  <c:v>421.81995743515114</c:v>
                </c:pt>
                <c:pt idx="7127">
                  <c:v>421.89861137319105</c:v>
                </c:pt>
                <c:pt idx="7128">
                  <c:v>421.9772689397148</c:v>
                </c:pt>
                <c:pt idx="7129">
                  <c:v>422.05593013437931</c:v>
                </c:pt>
                <c:pt idx="7130">
                  <c:v>422.13459495684259</c:v>
                </c:pt>
                <c:pt idx="7131">
                  <c:v>422.21326340676518</c:v>
                </c:pt>
                <c:pt idx="7132">
                  <c:v>422.29193548380346</c:v>
                </c:pt>
                <c:pt idx="7133">
                  <c:v>422.37061118761682</c:v>
                </c:pt>
                <c:pt idx="7134">
                  <c:v>422.4492905178646</c:v>
                </c:pt>
                <c:pt idx="7135">
                  <c:v>422.52797347420579</c:v>
                </c:pt>
                <c:pt idx="7136">
                  <c:v>422.60666005629946</c:v>
                </c:pt>
                <c:pt idx="7137">
                  <c:v>422.68535026380306</c:v>
                </c:pt>
                <c:pt idx="7138">
                  <c:v>422.76404409637593</c:v>
                </c:pt>
                <c:pt idx="7139">
                  <c:v>422.84274155367837</c:v>
                </c:pt>
                <c:pt idx="7140">
                  <c:v>422.92144263536875</c:v>
                </c:pt>
                <c:pt idx="7141">
                  <c:v>423.00014734110715</c:v>
                </c:pt>
                <c:pt idx="7142">
                  <c:v>423.0788556705524</c:v>
                </c:pt>
                <c:pt idx="7143">
                  <c:v>423.15756762336423</c:v>
                </c:pt>
                <c:pt idx="7144">
                  <c:v>423.23628319920215</c:v>
                </c:pt>
                <c:pt idx="7145">
                  <c:v>423.31500239772475</c:v>
                </c:pt>
                <c:pt idx="7146">
                  <c:v>423.39372521859292</c:v>
                </c:pt>
                <c:pt idx="7147">
                  <c:v>423.47245166146706</c:v>
                </c:pt>
                <c:pt idx="7148">
                  <c:v>423.55118172600487</c:v>
                </c:pt>
                <c:pt idx="7149">
                  <c:v>423.62991541186813</c:v>
                </c:pt>
                <c:pt idx="7150">
                  <c:v>423.70865271871554</c:v>
                </c:pt>
                <c:pt idx="7151">
                  <c:v>423.78739364620958</c:v>
                </c:pt>
                <c:pt idx="7152">
                  <c:v>423.86613819400702</c:v>
                </c:pt>
                <c:pt idx="7153">
                  <c:v>423.9448863617709</c:v>
                </c:pt>
                <c:pt idx="7154">
                  <c:v>424.02363814916004</c:v>
                </c:pt>
                <c:pt idx="7155">
                  <c:v>424.10239355583553</c:v>
                </c:pt>
                <c:pt idx="7156">
                  <c:v>424.18115258145684</c:v>
                </c:pt>
                <c:pt idx="7157">
                  <c:v>424.25991522568626</c:v>
                </c:pt>
                <c:pt idx="7158">
                  <c:v>424.33868148818294</c:v>
                </c:pt>
                <c:pt idx="7159">
                  <c:v>424.41745136860959</c:v>
                </c:pt>
                <c:pt idx="7160">
                  <c:v>424.4962248666244</c:v>
                </c:pt>
                <c:pt idx="7161">
                  <c:v>424.57500198188984</c:v>
                </c:pt>
                <c:pt idx="7162">
                  <c:v>424.65378271406752</c:v>
                </c:pt>
                <c:pt idx="7163">
                  <c:v>424.73256706281666</c:v>
                </c:pt>
                <c:pt idx="7164">
                  <c:v>424.81135502779853</c:v>
                </c:pt>
                <c:pt idx="7165">
                  <c:v>424.89014660867582</c:v>
                </c:pt>
                <c:pt idx="7166">
                  <c:v>424.96894180510884</c:v>
                </c:pt>
                <c:pt idx="7167">
                  <c:v>425.04774061675994</c:v>
                </c:pt>
                <c:pt idx="7168">
                  <c:v>425.12654304328839</c:v>
                </c:pt>
                <c:pt idx="7169">
                  <c:v>425.20534908435855</c:v>
                </c:pt>
                <c:pt idx="7170">
                  <c:v>425.28415873963007</c:v>
                </c:pt>
                <c:pt idx="7171">
                  <c:v>425.3629720087655</c:v>
                </c:pt>
                <c:pt idx="7172">
                  <c:v>425.44178889142506</c:v>
                </c:pt>
                <c:pt idx="7173">
                  <c:v>425.52060938727323</c:v>
                </c:pt>
                <c:pt idx="7174">
                  <c:v>425.59943349596978</c:v>
                </c:pt>
                <c:pt idx="7175">
                  <c:v>425.67826121717752</c:v>
                </c:pt>
                <c:pt idx="7176">
                  <c:v>425.75709255055898</c:v>
                </c:pt>
                <c:pt idx="7177">
                  <c:v>425.83592749577502</c:v>
                </c:pt>
                <c:pt idx="7178">
                  <c:v>425.91476605248948</c:v>
                </c:pt>
                <c:pt idx="7179">
                  <c:v>425.99360822036289</c:v>
                </c:pt>
                <c:pt idx="7180">
                  <c:v>426.07245399905946</c:v>
                </c:pt>
                <c:pt idx="7181">
                  <c:v>426.15130338824019</c:v>
                </c:pt>
                <c:pt idx="7182">
                  <c:v>426.23015638756834</c:v>
                </c:pt>
                <c:pt idx="7183">
                  <c:v>426.30901299670677</c:v>
                </c:pt>
                <c:pt idx="7184">
                  <c:v>426.3878732153176</c:v>
                </c:pt>
                <c:pt idx="7185">
                  <c:v>426.46673704306272</c:v>
                </c:pt>
                <c:pt idx="7186">
                  <c:v>426.54560447960694</c:v>
                </c:pt>
                <c:pt idx="7187">
                  <c:v>426.62447552461254</c:v>
                </c:pt>
                <c:pt idx="7188">
                  <c:v>426.7033501777417</c:v>
                </c:pt>
                <c:pt idx="7189">
                  <c:v>426.78222843865956</c:v>
                </c:pt>
                <c:pt idx="7190">
                  <c:v>426.86111030702716</c:v>
                </c:pt>
                <c:pt idx="7191">
                  <c:v>426.93999578250839</c:v>
                </c:pt>
                <c:pt idx="7192">
                  <c:v>427.01888486476645</c:v>
                </c:pt>
                <c:pt idx="7193">
                  <c:v>427.09777755346562</c:v>
                </c:pt>
                <c:pt idx="7194">
                  <c:v>427.17667384826785</c:v>
                </c:pt>
                <c:pt idx="7195">
                  <c:v>427.25557374883874</c:v>
                </c:pt>
                <c:pt idx="7196">
                  <c:v>427.3344772548399</c:v>
                </c:pt>
                <c:pt idx="7197">
                  <c:v>427.41338436593657</c:v>
                </c:pt>
                <c:pt idx="7198">
                  <c:v>427.49229508179229</c:v>
                </c:pt>
                <c:pt idx="7199">
                  <c:v>427.57120940206971</c:v>
                </c:pt>
                <c:pt idx="7200">
                  <c:v>427.65012732643351</c:v>
                </c:pt>
                <c:pt idx="7201">
                  <c:v>427.7290488545483</c:v>
                </c:pt>
                <c:pt idx="7202">
                  <c:v>427.80797398607837</c:v>
                </c:pt>
                <c:pt idx="7203">
                  <c:v>427.88690272068652</c:v>
                </c:pt>
                <c:pt idx="7204">
                  <c:v>427.96583505803903</c:v>
                </c:pt>
                <c:pt idx="7205">
                  <c:v>428.04477099779734</c:v>
                </c:pt>
                <c:pt idx="7206">
                  <c:v>428.12371053962841</c:v>
                </c:pt>
                <c:pt idx="7207">
                  <c:v>428.20265368319633</c:v>
                </c:pt>
                <c:pt idx="7208">
                  <c:v>428.28160042816455</c:v>
                </c:pt>
                <c:pt idx="7209">
                  <c:v>428.36055077419832</c:v>
                </c:pt>
                <c:pt idx="7210">
                  <c:v>428.4395047209631</c:v>
                </c:pt>
                <c:pt idx="7211">
                  <c:v>428.51846226812302</c:v>
                </c:pt>
                <c:pt idx="7212">
                  <c:v>428.59742341534314</c:v>
                </c:pt>
                <c:pt idx="7213">
                  <c:v>428.67638816228731</c:v>
                </c:pt>
                <c:pt idx="7214">
                  <c:v>428.7553565086223</c:v>
                </c:pt>
                <c:pt idx="7215">
                  <c:v>428.83432845401251</c:v>
                </c:pt>
                <c:pt idx="7216">
                  <c:v>428.91330399812369</c:v>
                </c:pt>
                <c:pt idx="7217">
                  <c:v>428.99228314061969</c:v>
                </c:pt>
                <c:pt idx="7218">
                  <c:v>429.07126588116739</c:v>
                </c:pt>
                <c:pt idx="7219">
                  <c:v>429.15025221943193</c:v>
                </c:pt>
                <c:pt idx="7220">
                  <c:v>429.22924215507749</c:v>
                </c:pt>
                <c:pt idx="7221">
                  <c:v>429.30823568777112</c:v>
                </c:pt>
                <c:pt idx="7222">
                  <c:v>429.38723281717733</c:v>
                </c:pt>
                <c:pt idx="7223">
                  <c:v>429.46623354296366</c:v>
                </c:pt>
                <c:pt idx="7224">
                  <c:v>429.54523786479564</c:v>
                </c:pt>
                <c:pt idx="7225">
                  <c:v>429.62424578233589</c:v>
                </c:pt>
                <c:pt idx="7226">
                  <c:v>429.70325729525501</c:v>
                </c:pt>
                <c:pt idx="7227">
                  <c:v>429.78227240321581</c:v>
                </c:pt>
                <c:pt idx="7228">
                  <c:v>429.86129110588564</c:v>
                </c:pt>
                <c:pt idx="7229">
                  <c:v>429.94031340292992</c:v>
                </c:pt>
                <c:pt idx="7230">
                  <c:v>430.01933929401622</c:v>
                </c:pt>
                <c:pt idx="7231">
                  <c:v>430.09836877881048</c:v>
                </c:pt>
                <c:pt idx="7232">
                  <c:v>430.1774018569792</c:v>
                </c:pt>
                <c:pt idx="7233">
                  <c:v>430.2564385281878</c:v>
                </c:pt>
                <c:pt idx="7234">
                  <c:v>430.3354787921046</c:v>
                </c:pt>
                <c:pt idx="7235">
                  <c:v>430.41452264839398</c:v>
                </c:pt>
                <c:pt idx="7236">
                  <c:v>430.49357009672542</c:v>
                </c:pt>
                <c:pt idx="7237">
                  <c:v>430.57262113676438</c:v>
                </c:pt>
                <c:pt idx="7238">
                  <c:v>430.65167576817765</c:v>
                </c:pt>
                <c:pt idx="7239">
                  <c:v>430.73073399063173</c:v>
                </c:pt>
                <c:pt idx="7240">
                  <c:v>430.80979580379466</c:v>
                </c:pt>
                <c:pt idx="7241">
                  <c:v>430.88886120733173</c:v>
                </c:pt>
                <c:pt idx="7242">
                  <c:v>430.9679302009136</c:v>
                </c:pt>
                <c:pt idx="7243">
                  <c:v>431.04700278420523</c:v>
                </c:pt>
                <c:pt idx="7244">
                  <c:v>431.1260789568737</c:v>
                </c:pt>
                <c:pt idx="7245">
                  <c:v>431.20515871858743</c:v>
                </c:pt>
                <c:pt idx="7246">
                  <c:v>431.2842420690132</c:v>
                </c:pt>
                <c:pt idx="7247">
                  <c:v>431.36332900781963</c:v>
                </c:pt>
                <c:pt idx="7248">
                  <c:v>431.44241953467383</c:v>
                </c:pt>
                <c:pt idx="7249">
                  <c:v>431.52151364924265</c:v>
                </c:pt>
                <c:pt idx="7250">
                  <c:v>431.60061135119412</c:v>
                </c:pt>
                <c:pt idx="7251">
                  <c:v>431.67971264019855</c:v>
                </c:pt>
                <c:pt idx="7252">
                  <c:v>431.75881751591987</c:v>
                </c:pt>
                <c:pt idx="7253">
                  <c:v>431.83792597803017</c:v>
                </c:pt>
                <c:pt idx="7254">
                  <c:v>431.91703802619509</c:v>
                </c:pt>
                <c:pt idx="7255">
                  <c:v>431.9961536600826</c:v>
                </c:pt>
                <c:pt idx="7256">
                  <c:v>432.07527287936335</c:v>
                </c:pt>
                <c:pt idx="7257">
                  <c:v>432.15439568370402</c:v>
                </c:pt>
                <c:pt idx="7258">
                  <c:v>432.23352207277259</c:v>
                </c:pt>
                <c:pt idx="7259">
                  <c:v>432.31265204623907</c:v>
                </c:pt>
                <c:pt idx="7260">
                  <c:v>432.39178560377104</c:v>
                </c:pt>
                <c:pt idx="7261">
                  <c:v>432.47092274503575</c:v>
                </c:pt>
                <c:pt idx="7262">
                  <c:v>432.55006346970492</c:v>
                </c:pt>
                <c:pt idx="7263">
                  <c:v>432.62920777744625</c:v>
                </c:pt>
                <c:pt idx="7264">
                  <c:v>432.70835566792795</c:v>
                </c:pt>
                <c:pt idx="7265">
                  <c:v>432.78750714081855</c:v>
                </c:pt>
                <c:pt idx="7266">
                  <c:v>432.86666219578836</c:v>
                </c:pt>
                <c:pt idx="7267">
                  <c:v>432.94582083250629</c:v>
                </c:pt>
                <c:pt idx="7268">
                  <c:v>433.02498305064125</c:v>
                </c:pt>
                <c:pt idx="7269">
                  <c:v>433.10414884986255</c:v>
                </c:pt>
                <c:pt idx="7270">
                  <c:v>433.18331822983941</c:v>
                </c:pt>
                <c:pt idx="7271">
                  <c:v>433.26249119024146</c:v>
                </c:pt>
                <c:pt idx="7272">
                  <c:v>433.341667730739</c:v>
                </c:pt>
                <c:pt idx="7273">
                  <c:v>433.42084785099973</c:v>
                </c:pt>
                <c:pt idx="7274">
                  <c:v>433.50003155069413</c:v>
                </c:pt>
                <c:pt idx="7275">
                  <c:v>433.57921882949341</c:v>
                </c:pt>
                <c:pt idx="7276">
                  <c:v>433.65840968706448</c:v>
                </c:pt>
                <c:pt idx="7277">
                  <c:v>433.73760412307956</c:v>
                </c:pt>
                <c:pt idx="7278">
                  <c:v>433.81680213720756</c:v>
                </c:pt>
                <c:pt idx="7279">
                  <c:v>433.89600372911934</c:v>
                </c:pt>
                <c:pt idx="7280">
                  <c:v>433.97520889848408</c:v>
                </c:pt>
                <c:pt idx="7281">
                  <c:v>434.05441764497152</c:v>
                </c:pt>
                <c:pt idx="7282">
                  <c:v>434.13362996825418</c:v>
                </c:pt>
                <c:pt idx="7283">
                  <c:v>434.21284586800061</c:v>
                </c:pt>
                <c:pt idx="7284">
                  <c:v>434.29206534388118</c:v>
                </c:pt>
                <c:pt idx="7285">
                  <c:v>434.37128839556715</c:v>
                </c:pt>
                <c:pt idx="7286">
                  <c:v>434.45051502272844</c:v>
                </c:pt>
                <c:pt idx="7287">
                  <c:v>434.5297452250357</c:v>
                </c:pt>
                <c:pt idx="7288">
                  <c:v>434.60897900216014</c:v>
                </c:pt>
                <c:pt idx="7289">
                  <c:v>434.68821635377248</c:v>
                </c:pt>
                <c:pt idx="7290">
                  <c:v>434.76745727954352</c:v>
                </c:pt>
                <c:pt idx="7291">
                  <c:v>434.84670177914359</c:v>
                </c:pt>
                <c:pt idx="7292">
                  <c:v>434.92594985224366</c:v>
                </c:pt>
                <c:pt idx="7293">
                  <c:v>435.00520149851678</c:v>
                </c:pt>
                <c:pt idx="7294">
                  <c:v>435.08445671763099</c:v>
                </c:pt>
                <c:pt idx="7295">
                  <c:v>435.1637155092597</c:v>
                </c:pt>
                <c:pt idx="7296">
                  <c:v>435.24297787307432</c:v>
                </c:pt>
                <c:pt idx="7297">
                  <c:v>435.32224380874538</c:v>
                </c:pt>
                <c:pt idx="7298">
                  <c:v>435.40151331594546</c:v>
                </c:pt>
                <c:pt idx="7299">
                  <c:v>435.48078639434374</c:v>
                </c:pt>
                <c:pt idx="7300">
                  <c:v>435.5600630436146</c:v>
                </c:pt>
                <c:pt idx="7301">
                  <c:v>435.63934326342837</c:v>
                </c:pt>
                <c:pt idx="7302">
                  <c:v>435.7186270534566</c:v>
                </c:pt>
                <c:pt idx="7303">
                  <c:v>435.79791441337056</c:v>
                </c:pt>
                <c:pt idx="7304">
                  <c:v>435.87720534284443</c:v>
                </c:pt>
                <c:pt idx="7305">
                  <c:v>435.95649984154829</c:v>
                </c:pt>
                <c:pt idx="7306">
                  <c:v>436.03579790915501</c:v>
                </c:pt>
                <c:pt idx="7307">
                  <c:v>436.11509954533636</c:v>
                </c:pt>
                <c:pt idx="7308">
                  <c:v>436.19440474976483</c:v>
                </c:pt>
                <c:pt idx="7309">
                  <c:v>436.27371352211173</c:v>
                </c:pt>
                <c:pt idx="7310">
                  <c:v>436.3530258620504</c:v>
                </c:pt>
                <c:pt idx="7311">
                  <c:v>436.43234176925409</c:v>
                </c:pt>
                <c:pt idx="7312">
                  <c:v>436.5116612433942</c:v>
                </c:pt>
                <c:pt idx="7313">
                  <c:v>436.59098428414165</c:v>
                </c:pt>
                <c:pt idx="7314">
                  <c:v>436.67031089117279</c:v>
                </c:pt>
                <c:pt idx="7315">
                  <c:v>436.74964106415899</c:v>
                </c:pt>
                <c:pt idx="7316">
                  <c:v>436.82897480277131</c:v>
                </c:pt>
                <c:pt idx="7317">
                  <c:v>436.90831210668296</c:v>
                </c:pt>
                <c:pt idx="7318">
                  <c:v>436.98765297556906</c:v>
                </c:pt>
                <c:pt idx="7319">
                  <c:v>437.06699740910233</c:v>
                </c:pt>
                <c:pt idx="7320">
                  <c:v>437.14634540695431</c:v>
                </c:pt>
                <c:pt idx="7321">
                  <c:v>437.22569696879867</c:v>
                </c:pt>
                <c:pt idx="7322">
                  <c:v>437.30505209430873</c:v>
                </c:pt>
                <c:pt idx="7323">
                  <c:v>437.38441078315856</c:v>
                </c:pt>
                <c:pt idx="7324">
                  <c:v>437.4637730350201</c:v>
                </c:pt>
                <c:pt idx="7325">
                  <c:v>437.54313884956747</c:v>
                </c:pt>
                <c:pt idx="7326">
                  <c:v>437.62250822647627</c:v>
                </c:pt>
                <c:pt idx="7327">
                  <c:v>437.70188116541686</c:v>
                </c:pt>
                <c:pt idx="7328">
                  <c:v>437.7812576660649</c:v>
                </c:pt>
                <c:pt idx="7329">
                  <c:v>437.86063772809433</c:v>
                </c:pt>
                <c:pt idx="7330">
                  <c:v>437.94002135117705</c:v>
                </c:pt>
                <c:pt idx="7331">
                  <c:v>438.01940853498883</c:v>
                </c:pt>
                <c:pt idx="7332">
                  <c:v>438.09879927920343</c:v>
                </c:pt>
                <c:pt idx="7333">
                  <c:v>438.17819358349436</c:v>
                </c:pt>
                <c:pt idx="7334">
                  <c:v>438.25759144753721</c:v>
                </c:pt>
                <c:pt idx="7335">
                  <c:v>438.33699287100421</c:v>
                </c:pt>
                <c:pt idx="7336">
                  <c:v>438.41639785356961</c:v>
                </c:pt>
                <c:pt idx="7337">
                  <c:v>438.49580639491052</c:v>
                </c:pt>
                <c:pt idx="7338">
                  <c:v>438.57521849469839</c:v>
                </c:pt>
                <c:pt idx="7339">
                  <c:v>438.65463415260967</c:v>
                </c:pt>
                <c:pt idx="7340">
                  <c:v>438.73405336831837</c:v>
                </c:pt>
                <c:pt idx="7341">
                  <c:v>438.81347614149814</c:v>
                </c:pt>
                <c:pt idx="7342">
                  <c:v>438.89290247182464</c:v>
                </c:pt>
                <c:pt idx="7343">
                  <c:v>438.97233235897335</c:v>
                </c:pt>
                <c:pt idx="7344">
                  <c:v>439.05176580261787</c:v>
                </c:pt>
                <c:pt idx="7345">
                  <c:v>439.13120280243464</c:v>
                </c:pt>
                <c:pt idx="7346">
                  <c:v>439.21064335809746</c:v>
                </c:pt>
                <c:pt idx="7347">
                  <c:v>439.29008746928224</c:v>
                </c:pt>
                <c:pt idx="7348">
                  <c:v>439.36953513566363</c:v>
                </c:pt>
                <c:pt idx="7349">
                  <c:v>439.4489863569155</c:v>
                </c:pt>
                <c:pt idx="7350">
                  <c:v>439.52844113271681</c:v>
                </c:pt>
                <c:pt idx="7351">
                  <c:v>439.60789946274059</c:v>
                </c:pt>
                <c:pt idx="7352">
                  <c:v>439.68736134666216</c:v>
                </c:pt>
                <c:pt idx="7353">
                  <c:v>439.76682678415716</c:v>
                </c:pt>
                <c:pt idx="7354">
                  <c:v>439.84629577490256</c:v>
                </c:pt>
                <c:pt idx="7355">
                  <c:v>439.92576831857281</c:v>
                </c:pt>
                <c:pt idx="7356">
                  <c:v>440.0052444148435</c:v>
                </c:pt>
                <c:pt idx="7357">
                  <c:v>440.08472406339149</c:v>
                </c:pt>
                <c:pt idx="7358">
                  <c:v>440.16420726389265</c:v>
                </c:pt>
                <c:pt idx="7359">
                  <c:v>440.24369401602166</c:v>
                </c:pt>
                <c:pt idx="7360">
                  <c:v>440.32318431945691</c:v>
                </c:pt>
                <c:pt idx="7361">
                  <c:v>440.40267817387183</c:v>
                </c:pt>
                <c:pt idx="7362">
                  <c:v>440.48217557894418</c:v>
                </c:pt>
                <c:pt idx="7363">
                  <c:v>440.56167653434983</c:v>
                </c:pt>
                <c:pt idx="7364">
                  <c:v>440.64118103976676</c:v>
                </c:pt>
                <c:pt idx="7365">
                  <c:v>440.72068909486796</c:v>
                </c:pt>
                <c:pt idx="7366">
                  <c:v>440.80020069933391</c:v>
                </c:pt>
                <c:pt idx="7367">
                  <c:v>440.87971585283861</c:v>
                </c:pt>
                <c:pt idx="7368">
                  <c:v>440.9592345550588</c:v>
                </c:pt>
                <c:pt idx="7369">
                  <c:v>441.03875680567251</c:v>
                </c:pt>
                <c:pt idx="7370">
                  <c:v>441.11828260435595</c:v>
                </c:pt>
                <c:pt idx="7371">
                  <c:v>441.19781195078571</c:v>
                </c:pt>
                <c:pt idx="7372">
                  <c:v>441.277344844639</c:v>
                </c:pt>
                <c:pt idx="7373">
                  <c:v>441.35688128559264</c:v>
                </c:pt>
                <c:pt idx="7374">
                  <c:v>441.43642127332396</c:v>
                </c:pt>
                <c:pt idx="7375">
                  <c:v>441.51596480750987</c:v>
                </c:pt>
                <c:pt idx="7376">
                  <c:v>441.59551188782876</c:v>
                </c:pt>
                <c:pt idx="7377">
                  <c:v>441.67506251395622</c:v>
                </c:pt>
                <c:pt idx="7378">
                  <c:v>441.75461668557142</c:v>
                </c:pt>
                <c:pt idx="7379">
                  <c:v>441.83417440235024</c:v>
                </c:pt>
                <c:pt idx="7380">
                  <c:v>441.91373566397044</c:v>
                </c:pt>
                <c:pt idx="7381">
                  <c:v>441.99330047011114</c:v>
                </c:pt>
                <c:pt idx="7382">
                  <c:v>442.07286882044878</c:v>
                </c:pt>
                <c:pt idx="7383">
                  <c:v>442.15244071466026</c:v>
                </c:pt>
                <c:pt idx="7384">
                  <c:v>442.23201615242442</c:v>
                </c:pt>
                <c:pt idx="7385">
                  <c:v>442.3115951334201</c:v>
                </c:pt>
                <c:pt idx="7386">
                  <c:v>442.39117765732391</c:v>
                </c:pt>
                <c:pt idx="7387">
                  <c:v>442.47076372381468</c:v>
                </c:pt>
                <c:pt idx="7388">
                  <c:v>442.55035333257086</c:v>
                </c:pt>
                <c:pt idx="7389">
                  <c:v>442.62994648326833</c:v>
                </c:pt>
                <c:pt idx="7390">
                  <c:v>442.70954317558727</c:v>
                </c:pt>
                <c:pt idx="7391">
                  <c:v>442.7891434092075</c:v>
                </c:pt>
                <c:pt idx="7392">
                  <c:v>442.86874718380477</c:v>
                </c:pt>
                <c:pt idx="7393">
                  <c:v>442.94835449905827</c:v>
                </c:pt>
                <c:pt idx="7394">
                  <c:v>443.02796535464785</c:v>
                </c:pt>
                <c:pt idx="7395">
                  <c:v>443.10757975024956</c:v>
                </c:pt>
                <c:pt idx="7396">
                  <c:v>443.18719768554507</c:v>
                </c:pt>
                <c:pt idx="7397">
                  <c:v>443.26681916021062</c:v>
                </c:pt>
                <c:pt idx="7398">
                  <c:v>443.34644417392713</c:v>
                </c:pt>
                <c:pt idx="7399">
                  <c:v>443.42607272637184</c:v>
                </c:pt>
                <c:pt idx="7400">
                  <c:v>443.50570481722502</c:v>
                </c:pt>
                <c:pt idx="7401">
                  <c:v>443.58534044616488</c:v>
                </c:pt>
                <c:pt idx="7402">
                  <c:v>443.66497961287172</c:v>
                </c:pt>
                <c:pt idx="7403">
                  <c:v>443.74462231702398</c:v>
                </c:pt>
                <c:pt idx="7404">
                  <c:v>443.8242685583005</c:v>
                </c:pt>
                <c:pt idx="7405">
                  <c:v>443.90391833638142</c:v>
                </c:pt>
                <c:pt idx="7406">
                  <c:v>443.9835716509441</c:v>
                </c:pt>
                <c:pt idx="7407">
                  <c:v>444.06322850167203</c:v>
                </c:pt>
                <c:pt idx="7408">
                  <c:v>444.14288888824109</c:v>
                </c:pt>
                <c:pt idx="7409">
                  <c:v>444.22255281033335</c:v>
                </c:pt>
                <c:pt idx="7410">
                  <c:v>444.30222026762647</c:v>
                </c:pt>
                <c:pt idx="7411">
                  <c:v>444.38189125980171</c:v>
                </c:pt>
                <c:pt idx="7412">
                  <c:v>444.46156578653921</c:v>
                </c:pt>
                <c:pt idx="7413">
                  <c:v>444.54124384751816</c:v>
                </c:pt>
                <c:pt idx="7414">
                  <c:v>444.6209254424187</c:v>
                </c:pt>
                <c:pt idx="7415">
                  <c:v>444.70061057092011</c:v>
                </c:pt>
                <c:pt idx="7416">
                  <c:v>444.78029923270441</c:v>
                </c:pt>
                <c:pt idx="7417">
                  <c:v>444.85999142744919</c:v>
                </c:pt>
                <c:pt idx="7418">
                  <c:v>444.93968715483834</c:v>
                </c:pt>
                <c:pt idx="7419">
                  <c:v>445.01938641454871</c:v>
                </c:pt>
                <c:pt idx="7420">
                  <c:v>445.09908920626191</c:v>
                </c:pt>
                <c:pt idx="7421">
                  <c:v>445.17879552965974</c:v>
                </c:pt>
                <c:pt idx="7422">
                  <c:v>445.25850538442222</c:v>
                </c:pt>
                <c:pt idx="7423">
                  <c:v>445.33821877022899</c:v>
                </c:pt>
                <c:pt idx="7424">
                  <c:v>445.41793568676093</c:v>
                </c:pt>
                <c:pt idx="7425">
                  <c:v>445.49765613370016</c:v>
                </c:pt>
                <c:pt idx="7426">
                  <c:v>445.5773801107261</c:v>
                </c:pt>
                <c:pt idx="7427">
                  <c:v>445.65710761752018</c:v>
                </c:pt>
                <c:pt idx="7428">
                  <c:v>445.73683865376341</c:v>
                </c:pt>
                <c:pt idx="7429">
                  <c:v>445.81657321913752</c:v>
                </c:pt>
                <c:pt idx="7430">
                  <c:v>445.89631131332277</c:v>
                </c:pt>
                <c:pt idx="7431">
                  <c:v>445.97605293600174</c:v>
                </c:pt>
                <c:pt idx="7432">
                  <c:v>446.05579808685394</c:v>
                </c:pt>
                <c:pt idx="7433">
                  <c:v>446.13554676556123</c:v>
                </c:pt>
                <c:pt idx="7434">
                  <c:v>446.21529897180665</c:v>
                </c:pt>
                <c:pt idx="7435">
                  <c:v>446.29505470527039</c:v>
                </c:pt>
                <c:pt idx="7436">
                  <c:v>446.37481396563311</c:v>
                </c:pt>
                <c:pt idx="7437">
                  <c:v>446.45457675257757</c:v>
                </c:pt>
                <c:pt idx="7438">
                  <c:v>446.53434306578617</c:v>
                </c:pt>
                <c:pt idx="7439">
                  <c:v>446.6141129049401</c:v>
                </c:pt>
                <c:pt idx="7440">
                  <c:v>446.69388626972034</c:v>
                </c:pt>
                <c:pt idx="7441">
                  <c:v>446.77366315980964</c:v>
                </c:pt>
                <c:pt idx="7442">
                  <c:v>446.85344357488992</c:v>
                </c:pt>
                <c:pt idx="7443">
                  <c:v>446.93322751464484</c:v>
                </c:pt>
                <c:pt idx="7444">
                  <c:v>447.01301497875318</c:v>
                </c:pt>
                <c:pt idx="7445">
                  <c:v>447.0928059669003</c:v>
                </c:pt>
                <c:pt idx="7446">
                  <c:v>447.17260047876658</c:v>
                </c:pt>
                <c:pt idx="7447">
                  <c:v>447.25239851403524</c:v>
                </c:pt>
                <c:pt idx="7448">
                  <c:v>447.3322000723889</c:v>
                </c:pt>
                <c:pt idx="7449">
                  <c:v>447.41200515350943</c:v>
                </c:pt>
                <c:pt idx="7450">
                  <c:v>447.49181375708116</c:v>
                </c:pt>
                <c:pt idx="7451">
                  <c:v>447.57162588278345</c:v>
                </c:pt>
                <c:pt idx="7452">
                  <c:v>447.65144153030246</c:v>
                </c:pt>
                <c:pt idx="7453">
                  <c:v>447.73126069931834</c:v>
                </c:pt>
                <c:pt idx="7454">
                  <c:v>447.81108338951503</c:v>
                </c:pt>
                <c:pt idx="7455">
                  <c:v>447.89090960057581</c:v>
                </c:pt>
                <c:pt idx="7456">
                  <c:v>447.97073933218388</c:v>
                </c:pt>
                <c:pt idx="7457">
                  <c:v>448.05057258402115</c:v>
                </c:pt>
                <c:pt idx="7458">
                  <c:v>448.13040935577243</c:v>
                </c:pt>
                <c:pt idx="7459">
                  <c:v>448.21024964711961</c:v>
                </c:pt>
                <c:pt idx="7460">
                  <c:v>448.29009345774591</c:v>
                </c:pt>
                <c:pt idx="7461">
                  <c:v>448.3699407873367</c:v>
                </c:pt>
                <c:pt idx="7462">
                  <c:v>448.44979163557275</c:v>
                </c:pt>
                <c:pt idx="7463">
                  <c:v>448.52964600213863</c:v>
                </c:pt>
                <c:pt idx="7464">
                  <c:v>448.60950388671921</c:v>
                </c:pt>
                <c:pt idx="7465">
                  <c:v>448.68936528899593</c:v>
                </c:pt>
                <c:pt idx="7466">
                  <c:v>448.76923020865377</c:v>
                </c:pt>
                <c:pt idx="7467">
                  <c:v>448.84909864537576</c:v>
                </c:pt>
                <c:pt idx="7468">
                  <c:v>448.92897059884774</c:v>
                </c:pt>
                <c:pt idx="7469">
                  <c:v>449.0088460687511</c:v>
                </c:pt>
                <c:pt idx="7470">
                  <c:v>449.08872505477103</c:v>
                </c:pt>
                <c:pt idx="7471">
                  <c:v>449.16860755659224</c:v>
                </c:pt>
                <c:pt idx="7472">
                  <c:v>449.24849357389826</c:v>
                </c:pt>
                <c:pt idx="7473">
                  <c:v>449.32838310637311</c:v>
                </c:pt>
                <c:pt idx="7474">
                  <c:v>449.40827615370023</c:v>
                </c:pt>
                <c:pt idx="7475">
                  <c:v>449.48817271556703</c:v>
                </c:pt>
                <c:pt idx="7476">
                  <c:v>449.56807279165542</c:v>
                </c:pt>
                <c:pt idx="7477">
                  <c:v>449.64797638164947</c:v>
                </c:pt>
                <c:pt idx="7478">
                  <c:v>449.72788348523449</c:v>
                </c:pt>
                <c:pt idx="7479">
                  <c:v>449.80779410209607</c:v>
                </c:pt>
                <c:pt idx="7480">
                  <c:v>449.88770823191805</c:v>
                </c:pt>
                <c:pt idx="7481">
                  <c:v>449.96762587438616</c:v>
                </c:pt>
                <c:pt idx="7482">
                  <c:v>450.04754702918325</c:v>
                </c:pt>
                <c:pt idx="7483">
                  <c:v>450.12747169599589</c:v>
                </c:pt>
                <c:pt idx="7484">
                  <c:v>450.20739987450872</c:v>
                </c:pt>
                <c:pt idx="7485">
                  <c:v>450.28733156440751</c:v>
                </c:pt>
                <c:pt idx="7486">
                  <c:v>450.36726676537523</c:v>
                </c:pt>
                <c:pt idx="7487">
                  <c:v>450.44720547709937</c:v>
                </c:pt>
                <c:pt idx="7488">
                  <c:v>450.5271476992645</c:v>
                </c:pt>
                <c:pt idx="7489">
                  <c:v>450.60709343155492</c:v>
                </c:pt>
                <c:pt idx="7490">
                  <c:v>450.68704267365678</c:v>
                </c:pt>
                <c:pt idx="7491">
                  <c:v>450.76699542525688</c:v>
                </c:pt>
                <c:pt idx="7492">
                  <c:v>450.84695168603827</c:v>
                </c:pt>
                <c:pt idx="7493">
                  <c:v>450.92691145568921</c:v>
                </c:pt>
                <c:pt idx="7494">
                  <c:v>451.00687473389365</c:v>
                </c:pt>
                <c:pt idx="7495">
                  <c:v>451.08684152033743</c:v>
                </c:pt>
                <c:pt idx="7496">
                  <c:v>451.16681181470767</c:v>
                </c:pt>
                <c:pt idx="7497">
                  <c:v>451.24678561668799</c:v>
                </c:pt>
                <c:pt idx="7498">
                  <c:v>451.32676292596778</c:v>
                </c:pt>
                <c:pt idx="7499">
                  <c:v>451.40674374222914</c:v>
                </c:pt>
                <c:pt idx="7500">
                  <c:v>451.48672806516151</c:v>
                </c:pt>
                <c:pt idx="7501">
                  <c:v>451.56671589444852</c:v>
                </c:pt>
                <c:pt idx="7502">
                  <c:v>451.64670722977877</c:v>
                </c:pt>
                <c:pt idx="7503">
                  <c:v>451.72670207083672</c:v>
                </c:pt>
                <c:pt idx="7504">
                  <c:v>451.80670041730963</c:v>
                </c:pt>
                <c:pt idx="7505">
                  <c:v>451.88670226888325</c:v>
                </c:pt>
                <c:pt idx="7506">
                  <c:v>451.96670762524491</c:v>
                </c:pt>
                <c:pt idx="7507">
                  <c:v>452.04671648608212</c:v>
                </c:pt>
                <c:pt idx="7508">
                  <c:v>452.12672885107963</c:v>
                </c:pt>
                <c:pt idx="7509">
                  <c:v>452.20674471992504</c:v>
                </c:pt>
                <c:pt idx="7510">
                  <c:v>452.28676409230548</c:v>
                </c:pt>
                <c:pt idx="7511">
                  <c:v>452.36678696790779</c:v>
                </c:pt>
                <c:pt idx="7512">
                  <c:v>452.4468133464174</c:v>
                </c:pt>
                <c:pt idx="7513">
                  <c:v>452.52684322752356</c:v>
                </c:pt>
                <c:pt idx="7514">
                  <c:v>452.60687661091106</c:v>
                </c:pt>
                <c:pt idx="7515">
                  <c:v>452.68691349626982</c:v>
                </c:pt>
                <c:pt idx="7516">
                  <c:v>452.7669538832854</c:v>
                </c:pt>
                <c:pt idx="7517">
                  <c:v>452.84699777164445</c:v>
                </c:pt>
                <c:pt idx="7518">
                  <c:v>452.92704516103669</c:v>
                </c:pt>
                <c:pt idx="7519">
                  <c:v>453.00709605114713</c:v>
                </c:pt>
                <c:pt idx="7520">
                  <c:v>453.08715044166451</c:v>
                </c:pt>
                <c:pt idx="7521">
                  <c:v>453.16720833227549</c:v>
                </c:pt>
                <c:pt idx="7522">
                  <c:v>453.24726972266973</c:v>
                </c:pt>
                <c:pt idx="7523">
                  <c:v>453.32733461253298</c:v>
                </c:pt>
                <c:pt idx="7524">
                  <c:v>453.40740300155329</c:v>
                </c:pt>
                <c:pt idx="7525">
                  <c:v>453.48747488942041</c:v>
                </c:pt>
                <c:pt idx="7526">
                  <c:v>453.56755027581909</c:v>
                </c:pt>
                <c:pt idx="7527">
                  <c:v>453.64762916043992</c:v>
                </c:pt>
                <c:pt idx="7528">
                  <c:v>453.72771154296998</c:v>
                </c:pt>
                <c:pt idx="7529">
                  <c:v>453.8077974230967</c:v>
                </c:pt>
                <c:pt idx="7530">
                  <c:v>453.88788680050959</c:v>
                </c:pt>
                <c:pt idx="7531">
                  <c:v>453.96797967489675</c:v>
                </c:pt>
                <c:pt idx="7532">
                  <c:v>454.048076045946</c:v>
                </c:pt>
                <c:pt idx="7533">
                  <c:v>454.12817591334556</c:v>
                </c:pt>
                <c:pt idx="7534">
                  <c:v>454.20827927678397</c:v>
                </c:pt>
                <c:pt idx="7535">
                  <c:v>454.28838613595178</c:v>
                </c:pt>
                <c:pt idx="7536">
                  <c:v>454.36849649053431</c:v>
                </c:pt>
                <c:pt idx="7537">
                  <c:v>454.4486103402229</c:v>
                </c:pt>
                <c:pt idx="7538">
                  <c:v>454.52872768470519</c:v>
                </c:pt>
                <c:pt idx="7539">
                  <c:v>454.60884852366934</c:v>
                </c:pt>
                <c:pt idx="7540">
                  <c:v>454.68897285680544</c:v>
                </c:pt>
                <c:pt idx="7541">
                  <c:v>454.769100683803</c:v>
                </c:pt>
                <c:pt idx="7542">
                  <c:v>454.84923200434804</c:v>
                </c:pt>
                <c:pt idx="7543">
                  <c:v>454.92936681813347</c:v>
                </c:pt>
                <c:pt idx="7544">
                  <c:v>455.00950512484684</c:v>
                </c:pt>
                <c:pt idx="7545">
                  <c:v>455.08964692417601</c:v>
                </c:pt>
                <c:pt idx="7546">
                  <c:v>455.16979221581261</c:v>
                </c:pt>
                <c:pt idx="7547">
                  <c:v>455.24994099944462</c:v>
                </c:pt>
                <c:pt idx="7548">
                  <c:v>455.33009327476168</c:v>
                </c:pt>
                <c:pt idx="7549">
                  <c:v>455.41024904145348</c:v>
                </c:pt>
                <c:pt idx="7550">
                  <c:v>455.49040829920972</c:v>
                </c:pt>
                <c:pt idx="7551">
                  <c:v>455.57057104771985</c:v>
                </c:pt>
                <c:pt idx="7552">
                  <c:v>455.65073728667448</c:v>
                </c:pt>
                <c:pt idx="7553">
                  <c:v>455.73090701576132</c:v>
                </c:pt>
                <c:pt idx="7554">
                  <c:v>455.81108023467249</c:v>
                </c:pt>
                <c:pt idx="7555">
                  <c:v>455.89125694309575</c:v>
                </c:pt>
                <c:pt idx="7556">
                  <c:v>455.97143714072388</c:v>
                </c:pt>
                <c:pt idx="7557">
                  <c:v>456.05162082724382</c:v>
                </c:pt>
                <c:pt idx="7558">
                  <c:v>456.13180800234829</c:v>
                </c:pt>
                <c:pt idx="7559">
                  <c:v>456.21199866572647</c:v>
                </c:pt>
                <c:pt idx="7560">
                  <c:v>456.29219281706804</c:v>
                </c:pt>
                <c:pt idx="7561">
                  <c:v>456.37239045606435</c:v>
                </c:pt>
                <c:pt idx="7562">
                  <c:v>456.45259158240572</c:v>
                </c:pt>
                <c:pt idx="7563">
                  <c:v>456.53279619578126</c:v>
                </c:pt>
                <c:pt idx="7564">
                  <c:v>456.61300429588357</c:v>
                </c:pt>
                <c:pt idx="7565">
                  <c:v>456.6932158824016</c:v>
                </c:pt>
                <c:pt idx="7566">
                  <c:v>456.77343095502624</c:v>
                </c:pt>
                <c:pt idx="7567">
                  <c:v>456.85364951344894</c:v>
                </c:pt>
                <c:pt idx="7568">
                  <c:v>456.93387155736048</c:v>
                </c:pt>
                <c:pt idx="7569">
                  <c:v>457.01409708645213</c:v>
                </c:pt>
                <c:pt idx="7570">
                  <c:v>457.09432610041301</c:v>
                </c:pt>
                <c:pt idx="7571">
                  <c:v>457.17455859893602</c:v>
                </c:pt>
                <c:pt idx="7572">
                  <c:v>457.25479458171253</c:v>
                </c:pt>
                <c:pt idx="7573">
                  <c:v>457.33503404843134</c:v>
                </c:pt>
                <c:pt idx="7574">
                  <c:v>457.41527699878628</c:v>
                </c:pt>
                <c:pt idx="7575">
                  <c:v>457.49552343246671</c:v>
                </c:pt>
                <c:pt idx="7576">
                  <c:v>457.57577334916562</c:v>
                </c:pt>
                <c:pt idx="7577">
                  <c:v>457.65602674857234</c:v>
                </c:pt>
                <c:pt idx="7578">
                  <c:v>457.73628363037966</c:v>
                </c:pt>
                <c:pt idx="7579">
                  <c:v>457.8165439942801</c:v>
                </c:pt>
                <c:pt idx="7580">
                  <c:v>457.89680783996403</c:v>
                </c:pt>
                <c:pt idx="7581">
                  <c:v>457.97707516712302</c:v>
                </c:pt>
                <c:pt idx="7582">
                  <c:v>458.05734597544978</c:v>
                </c:pt>
                <c:pt idx="7583">
                  <c:v>458.1376202646349</c:v>
                </c:pt>
                <c:pt idx="7584">
                  <c:v>458.21789803437179</c:v>
                </c:pt>
                <c:pt idx="7585">
                  <c:v>458.29817928435193</c:v>
                </c:pt>
                <c:pt idx="7586">
                  <c:v>458.37846401426532</c:v>
                </c:pt>
                <c:pt idx="7587">
                  <c:v>458.45875222380812</c:v>
                </c:pt>
                <c:pt idx="7588">
                  <c:v>458.53904391266946</c:v>
                </c:pt>
                <c:pt idx="7589">
                  <c:v>458.61933908054215</c:v>
                </c:pt>
                <c:pt idx="7590">
                  <c:v>458.69963772711856</c:v>
                </c:pt>
                <c:pt idx="7591">
                  <c:v>458.77993985209048</c:v>
                </c:pt>
                <c:pt idx="7592">
                  <c:v>458.86024545515181</c:v>
                </c:pt>
                <c:pt idx="7593">
                  <c:v>458.94055453599509</c:v>
                </c:pt>
                <c:pt idx="7594">
                  <c:v>459.02086709431165</c:v>
                </c:pt>
                <c:pt idx="7595">
                  <c:v>459.10118312979472</c:v>
                </c:pt>
                <c:pt idx="7596">
                  <c:v>459.18150264213722</c:v>
                </c:pt>
                <c:pt idx="7597">
                  <c:v>459.2618256310322</c:v>
                </c:pt>
                <c:pt idx="7598">
                  <c:v>459.34215209617076</c:v>
                </c:pt>
                <c:pt idx="7599">
                  <c:v>459.42248203724762</c:v>
                </c:pt>
                <c:pt idx="7600">
                  <c:v>459.50281545395535</c:v>
                </c:pt>
                <c:pt idx="7601">
                  <c:v>459.58315234598689</c:v>
                </c:pt>
                <c:pt idx="7602">
                  <c:v>459.66349271303557</c:v>
                </c:pt>
                <c:pt idx="7603">
                  <c:v>459.74383655479329</c:v>
                </c:pt>
                <c:pt idx="7604">
                  <c:v>459.82418387095572</c:v>
                </c:pt>
                <c:pt idx="7605">
                  <c:v>459.90453466121483</c:v>
                </c:pt>
                <c:pt idx="7606">
                  <c:v>459.98488892526433</c:v>
                </c:pt>
                <c:pt idx="7607">
                  <c:v>460.06524666279608</c:v>
                </c:pt>
                <c:pt idx="7608">
                  <c:v>460.14560787350712</c:v>
                </c:pt>
                <c:pt idx="7609">
                  <c:v>460.22597255708644</c:v>
                </c:pt>
                <c:pt idx="7610">
                  <c:v>460.30634071323112</c:v>
                </c:pt>
                <c:pt idx="7611">
                  <c:v>460.38671234163508</c:v>
                </c:pt>
                <c:pt idx="7612">
                  <c:v>460.46708744199003</c:v>
                </c:pt>
                <c:pt idx="7613">
                  <c:v>460.54746601399074</c:v>
                </c:pt>
                <c:pt idx="7614">
                  <c:v>460.62784805733213</c:v>
                </c:pt>
                <c:pt idx="7615">
                  <c:v>460.70823357170553</c:v>
                </c:pt>
                <c:pt idx="7616">
                  <c:v>460.7886225568073</c:v>
                </c:pt>
                <c:pt idx="7617">
                  <c:v>460.86901501233183</c:v>
                </c:pt>
                <c:pt idx="7618">
                  <c:v>460.94941093797235</c:v>
                </c:pt>
                <c:pt idx="7619">
                  <c:v>461.02981033342365</c:v>
                </c:pt>
                <c:pt idx="7620">
                  <c:v>461.11021319837891</c:v>
                </c:pt>
                <c:pt idx="7621">
                  <c:v>461.19061953253367</c:v>
                </c:pt>
                <c:pt idx="7622">
                  <c:v>461.27102933558172</c:v>
                </c:pt>
                <c:pt idx="7623">
                  <c:v>461.35144260721847</c:v>
                </c:pt>
                <c:pt idx="7624">
                  <c:v>461.43185934713745</c:v>
                </c:pt>
                <c:pt idx="7625">
                  <c:v>461.51227955503418</c:v>
                </c:pt>
                <c:pt idx="7626">
                  <c:v>461.59270323060355</c:v>
                </c:pt>
                <c:pt idx="7627">
                  <c:v>461.67313037353995</c:v>
                </c:pt>
                <c:pt idx="7628">
                  <c:v>461.75356098353836</c:v>
                </c:pt>
                <c:pt idx="7629">
                  <c:v>461.83399506029212</c:v>
                </c:pt>
                <c:pt idx="7630">
                  <c:v>461.91443260349928</c:v>
                </c:pt>
                <c:pt idx="7631">
                  <c:v>461.99487361285316</c:v>
                </c:pt>
                <c:pt idx="7632">
                  <c:v>462.07531808804902</c:v>
                </c:pt>
                <c:pt idx="7633">
                  <c:v>462.15576602878173</c:v>
                </c:pt>
                <c:pt idx="7634">
                  <c:v>462.23621743474644</c:v>
                </c:pt>
                <c:pt idx="7635">
                  <c:v>462.3166723056404</c:v>
                </c:pt>
                <c:pt idx="7636">
                  <c:v>462.39713064115676</c:v>
                </c:pt>
                <c:pt idx="7637">
                  <c:v>462.47759244099268</c:v>
                </c:pt>
                <c:pt idx="7638">
                  <c:v>462.55805770484204</c:v>
                </c:pt>
                <c:pt idx="7639">
                  <c:v>462.63852643240261</c:v>
                </c:pt>
                <c:pt idx="7640">
                  <c:v>462.71899862336733</c:v>
                </c:pt>
                <c:pt idx="7641">
                  <c:v>462.79947427743446</c:v>
                </c:pt>
                <c:pt idx="7642">
                  <c:v>462.87995339429858</c:v>
                </c:pt>
                <c:pt idx="7643">
                  <c:v>462.96043597365457</c:v>
                </c:pt>
                <c:pt idx="7644">
                  <c:v>463.04092201520075</c:v>
                </c:pt>
                <c:pt idx="7645">
                  <c:v>463.12141151863193</c:v>
                </c:pt>
                <c:pt idx="7646">
                  <c:v>463.20190448364298</c:v>
                </c:pt>
                <c:pt idx="7647">
                  <c:v>463.28240090993256</c:v>
                </c:pt>
                <c:pt idx="7648">
                  <c:v>463.36290079719458</c:v>
                </c:pt>
                <c:pt idx="7649">
                  <c:v>463.44340414512675</c:v>
                </c:pt>
                <c:pt idx="7650">
                  <c:v>463.52391095342443</c:v>
                </c:pt>
                <c:pt idx="7651">
                  <c:v>463.60442122178438</c:v>
                </c:pt>
                <c:pt idx="7652">
                  <c:v>463.68493494990418</c:v>
                </c:pt>
                <c:pt idx="7653">
                  <c:v>463.76545213747949</c:v>
                </c:pt>
                <c:pt idx="7654">
                  <c:v>463.84597278420631</c:v>
                </c:pt>
                <c:pt idx="7655">
                  <c:v>463.92649688978156</c:v>
                </c:pt>
                <c:pt idx="7656">
                  <c:v>464.00702445390277</c:v>
                </c:pt>
                <c:pt idx="7657">
                  <c:v>464.08755547626504</c:v>
                </c:pt>
                <c:pt idx="7658">
                  <c:v>464.16808995656805</c:v>
                </c:pt>
                <c:pt idx="7659">
                  <c:v>464.24862789450617</c:v>
                </c:pt>
                <c:pt idx="7660">
                  <c:v>464.3291692897771</c:v>
                </c:pt>
                <c:pt idx="7661">
                  <c:v>464.40971414207814</c:v>
                </c:pt>
                <c:pt idx="7662">
                  <c:v>464.49026245110787</c:v>
                </c:pt>
                <c:pt idx="7663">
                  <c:v>464.57081421656011</c:v>
                </c:pt>
                <c:pt idx="7664">
                  <c:v>464.65136943813553</c:v>
                </c:pt>
                <c:pt idx="7665">
                  <c:v>464.7319281155286</c:v>
                </c:pt>
                <c:pt idx="7666">
                  <c:v>464.81249024843908</c:v>
                </c:pt>
                <c:pt idx="7667">
                  <c:v>464.89305583656284</c:v>
                </c:pt>
                <c:pt idx="7668">
                  <c:v>464.97362487959941</c:v>
                </c:pt>
                <c:pt idx="7669">
                  <c:v>465.05419737724458</c:v>
                </c:pt>
                <c:pt idx="7670">
                  <c:v>465.13477332919518</c:v>
                </c:pt>
                <c:pt idx="7671">
                  <c:v>465.21535273515087</c:v>
                </c:pt>
                <c:pt idx="7672">
                  <c:v>465.29593559480895</c:v>
                </c:pt>
                <c:pt idx="7673">
                  <c:v>465.37652190786741</c:v>
                </c:pt>
                <c:pt idx="7674">
                  <c:v>465.45711167402425</c:v>
                </c:pt>
                <c:pt idx="7675">
                  <c:v>465.5377048929754</c:v>
                </c:pt>
                <c:pt idx="7676">
                  <c:v>465.61830156442204</c:v>
                </c:pt>
                <c:pt idx="7677">
                  <c:v>465.69890168805995</c:v>
                </c:pt>
                <c:pt idx="7678">
                  <c:v>465.77950526358751</c:v>
                </c:pt>
                <c:pt idx="7679">
                  <c:v>465.86011229070607</c:v>
                </c:pt>
                <c:pt idx="7680">
                  <c:v>465.94072276910896</c:v>
                </c:pt>
                <c:pt idx="7681">
                  <c:v>466.02133669849974</c:v>
                </c:pt>
                <c:pt idx="7682">
                  <c:v>466.10195407857316</c:v>
                </c:pt>
                <c:pt idx="7683">
                  <c:v>466.18257490902755</c:v>
                </c:pt>
                <c:pt idx="7684">
                  <c:v>466.2631991895642</c:v>
                </c:pt>
                <c:pt idx="7685">
                  <c:v>466.34382691988031</c:v>
                </c:pt>
                <c:pt idx="7686">
                  <c:v>466.42445809967438</c:v>
                </c:pt>
                <c:pt idx="7687">
                  <c:v>466.50509272864514</c:v>
                </c:pt>
                <c:pt idx="7688">
                  <c:v>466.58573080649251</c:v>
                </c:pt>
                <c:pt idx="7689">
                  <c:v>466.66637233291425</c:v>
                </c:pt>
                <c:pt idx="7690">
                  <c:v>466.74701730760995</c:v>
                </c:pt>
                <c:pt idx="7691">
                  <c:v>466.82766573027789</c:v>
                </c:pt>
                <c:pt idx="7692">
                  <c:v>466.90831760061849</c:v>
                </c:pt>
                <c:pt idx="7693">
                  <c:v>466.98897291832969</c:v>
                </c:pt>
                <c:pt idx="7694">
                  <c:v>467.06963168311069</c:v>
                </c:pt>
                <c:pt idx="7695">
                  <c:v>467.1502938946619</c:v>
                </c:pt>
                <c:pt idx="7696">
                  <c:v>467.23095955268229</c:v>
                </c:pt>
                <c:pt idx="7697">
                  <c:v>467.31162865687025</c:v>
                </c:pt>
                <c:pt idx="7698">
                  <c:v>467.39230120692616</c:v>
                </c:pt>
                <c:pt idx="7699">
                  <c:v>467.47297720255</c:v>
                </c:pt>
                <c:pt idx="7700">
                  <c:v>467.55365664344021</c:v>
                </c:pt>
                <c:pt idx="7701">
                  <c:v>467.63433952929802</c:v>
                </c:pt>
                <c:pt idx="7702">
                  <c:v>467.71502585982256</c:v>
                </c:pt>
                <c:pt idx="7703">
                  <c:v>467.79571563471239</c:v>
                </c:pt>
                <c:pt idx="7704">
                  <c:v>467.87640885366886</c:v>
                </c:pt>
                <c:pt idx="7705">
                  <c:v>467.95710551639274</c:v>
                </c:pt>
                <c:pt idx="7706">
                  <c:v>468.037805622581</c:v>
                </c:pt>
                <c:pt idx="7707">
                  <c:v>468.11850917193669</c:v>
                </c:pt>
                <c:pt idx="7708">
                  <c:v>468.19921616415814</c:v>
                </c:pt>
                <c:pt idx="7709">
                  <c:v>468.27992659894653</c:v>
                </c:pt>
                <c:pt idx="7710">
                  <c:v>468.36064047600161</c:v>
                </c:pt>
                <c:pt idx="7711">
                  <c:v>468.44135779502415</c:v>
                </c:pt>
                <c:pt idx="7712">
                  <c:v>468.52207855571464</c:v>
                </c:pt>
                <c:pt idx="7713">
                  <c:v>468.60280275777291</c:v>
                </c:pt>
                <c:pt idx="7714">
                  <c:v>468.68353040089977</c:v>
                </c:pt>
                <c:pt idx="7715">
                  <c:v>468.76426148479641</c:v>
                </c:pt>
                <c:pt idx="7716">
                  <c:v>468.84499600916359</c:v>
                </c:pt>
                <c:pt idx="7717">
                  <c:v>468.92573397369978</c:v>
                </c:pt>
                <c:pt idx="7718">
                  <c:v>469.00647537810858</c:v>
                </c:pt>
                <c:pt idx="7719">
                  <c:v>469.08722022208997</c:v>
                </c:pt>
                <c:pt idx="7720">
                  <c:v>469.1679685053432</c:v>
                </c:pt>
                <c:pt idx="7721">
                  <c:v>469.24872022757296</c:v>
                </c:pt>
                <c:pt idx="7722">
                  <c:v>469.32947538847736</c:v>
                </c:pt>
                <c:pt idx="7723">
                  <c:v>469.41023398775735</c:v>
                </c:pt>
                <c:pt idx="7724">
                  <c:v>469.49099602511518</c:v>
                </c:pt>
                <c:pt idx="7725">
                  <c:v>469.57176150025145</c:v>
                </c:pt>
                <c:pt idx="7726">
                  <c:v>469.652530412869</c:v>
                </c:pt>
                <c:pt idx="7727">
                  <c:v>469.73330276266813</c:v>
                </c:pt>
                <c:pt idx="7728">
                  <c:v>469.81407854934957</c:v>
                </c:pt>
                <c:pt idx="7729">
                  <c:v>469.89485777261615</c:v>
                </c:pt>
                <c:pt idx="7730">
                  <c:v>469.97564043216738</c:v>
                </c:pt>
                <c:pt idx="7731">
                  <c:v>470.05642652770825</c:v>
                </c:pt>
                <c:pt idx="7732">
                  <c:v>470.13721605893807</c:v>
                </c:pt>
                <c:pt idx="7733">
                  <c:v>470.2180090255589</c:v>
                </c:pt>
                <c:pt idx="7734">
                  <c:v>470.29880542727244</c:v>
                </c:pt>
                <c:pt idx="7735">
                  <c:v>470.37960526378214</c:v>
                </c:pt>
                <c:pt idx="7736">
                  <c:v>470.46040853478763</c:v>
                </c:pt>
                <c:pt idx="7737">
                  <c:v>470.54121523999311</c:v>
                </c:pt>
                <c:pt idx="7738">
                  <c:v>470.62202537909855</c:v>
                </c:pt>
                <c:pt idx="7739">
                  <c:v>470.70283895180785</c:v>
                </c:pt>
                <c:pt idx="7740">
                  <c:v>470.78365595782259</c:v>
                </c:pt>
                <c:pt idx="7741">
                  <c:v>470.86447639684457</c:v>
                </c:pt>
                <c:pt idx="7742">
                  <c:v>470.94530026857586</c:v>
                </c:pt>
                <c:pt idx="7743">
                  <c:v>471.02612757272061</c:v>
                </c:pt>
                <c:pt idx="7744">
                  <c:v>471.10695830898061</c:v>
                </c:pt>
                <c:pt idx="7745">
                  <c:v>471.18779247705783</c:v>
                </c:pt>
                <c:pt idx="7746">
                  <c:v>471.2686300766548</c:v>
                </c:pt>
                <c:pt idx="7747">
                  <c:v>471.34947110747487</c:v>
                </c:pt>
                <c:pt idx="7748">
                  <c:v>471.43031556921852</c:v>
                </c:pt>
                <c:pt idx="7749">
                  <c:v>471.51116346159301</c:v>
                </c:pt>
                <c:pt idx="7750">
                  <c:v>471.5920147842977</c:v>
                </c:pt>
                <c:pt idx="7751">
                  <c:v>471.67286953703615</c:v>
                </c:pt>
                <c:pt idx="7752">
                  <c:v>471.75372771951248</c:v>
                </c:pt>
                <c:pt idx="7753">
                  <c:v>471.83458933142754</c:v>
                </c:pt>
                <c:pt idx="7754">
                  <c:v>471.91545437248664</c:v>
                </c:pt>
                <c:pt idx="7755">
                  <c:v>471.99632284239124</c:v>
                </c:pt>
                <c:pt idx="7756">
                  <c:v>472.07719474084723</c:v>
                </c:pt>
                <c:pt idx="7757">
                  <c:v>472.15807006755495</c:v>
                </c:pt>
                <c:pt idx="7758">
                  <c:v>472.23894882221902</c:v>
                </c:pt>
                <c:pt idx="7759">
                  <c:v>472.31983100454369</c:v>
                </c:pt>
                <c:pt idx="7760">
                  <c:v>472.40071661423076</c:v>
                </c:pt>
                <c:pt idx="7761">
                  <c:v>472.48160565098425</c:v>
                </c:pt>
                <c:pt idx="7762">
                  <c:v>472.56249811450903</c:v>
                </c:pt>
                <c:pt idx="7763">
                  <c:v>472.643394004507</c:v>
                </c:pt>
                <c:pt idx="7764">
                  <c:v>472.72429332068356</c:v>
                </c:pt>
                <c:pt idx="7765">
                  <c:v>472.80519606274288</c:v>
                </c:pt>
                <c:pt idx="7766">
                  <c:v>472.88610223038501</c:v>
                </c:pt>
                <c:pt idx="7767">
                  <c:v>472.96701182331958</c:v>
                </c:pt>
                <c:pt idx="7768">
                  <c:v>473.04792484124647</c:v>
                </c:pt>
                <c:pt idx="7769">
                  <c:v>473.12884128386986</c:v>
                </c:pt>
                <c:pt idx="7770">
                  <c:v>473.20976115089599</c:v>
                </c:pt>
                <c:pt idx="7771">
                  <c:v>473.2906844420279</c:v>
                </c:pt>
                <c:pt idx="7772">
                  <c:v>473.37161115697074</c:v>
                </c:pt>
                <c:pt idx="7773">
                  <c:v>473.45254129542809</c:v>
                </c:pt>
                <c:pt idx="7774">
                  <c:v>473.53347485710299</c:v>
                </c:pt>
                <c:pt idx="7775">
                  <c:v>473.61441184170292</c:v>
                </c:pt>
                <c:pt idx="7776">
                  <c:v>473.69535224892962</c:v>
                </c:pt>
                <c:pt idx="7777">
                  <c:v>473.77629607848883</c:v>
                </c:pt>
                <c:pt idx="7778">
                  <c:v>473.85724333008608</c:v>
                </c:pt>
                <c:pt idx="7779">
                  <c:v>473.93819400342409</c:v>
                </c:pt>
                <c:pt idx="7780">
                  <c:v>474.01914809820909</c:v>
                </c:pt>
                <c:pt idx="7781">
                  <c:v>474.10010561414583</c:v>
                </c:pt>
                <c:pt idx="7782">
                  <c:v>474.18106655093942</c:v>
                </c:pt>
                <c:pt idx="7783">
                  <c:v>474.26203090829273</c:v>
                </c:pt>
                <c:pt idx="7784">
                  <c:v>474.34299868591376</c:v>
                </c:pt>
                <c:pt idx="7785">
                  <c:v>474.42396988350578</c:v>
                </c:pt>
                <c:pt idx="7786">
                  <c:v>474.50494450077417</c:v>
                </c:pt>
                <c:pt idx="7787">
                  <c:v>474.58592253742427</c:v>
                </c:pt>
                <c:pt idx="7788">
                  <c:v>474.66690399316269</c:v>
                </c:pt>
                <c:pt idx="7789">
                  <c:v>474.74788886769295</c:v>
                </c:pt>
                <c:pt idx="7790">
                  <c:v>474.82887716071951</c:v>
                </c:pt>
                <c:pt idx="7791">
                  <c:v>474.9098688719514</c:v>
                </c:pt>
                <c:pt idx="7792">
                  <c:v>474.9908640010911</c:v>
                </c:pt>
                <c:pt idx="7793">
                  <c:v>475.07186254784563</c:v>
                </c:pt>
                <c:pt idx="7794">
                  <c:v>475.15286451191957</c:v>
                </c:pt>
                <c:pt idx="7795">
                  <c:v>475.23386989301889</c:v>
                </c:pt>
                <c:pt idx="7796">
                  <c:v>475.31487869085117</c:v>
                </c:pt>
                <c:pt idx="7797">
                  <c:v>475.39589090512101</c:v>
                </c:pt>
                <c:pt idx="7798">
                  <c:v>475.47690653553235</c:v>
                </c:pt>
                <c:pt idx="7799">
                  <c:v>475.55792558179536</c:v>
                </c:pt>
                <c:pt idx="7800">
                  <c:v>475.638948043612</c:v>
                </c:pt>
                <c:pt idx="7801">
                  <c:v>475.71997392069113</c:v>
                </c:pt>
                <c:pt idx="7802">
                  <c:v>475.80100321273687</c:v>
                </c:pt>
                <c:pt idx="7803">
                  <c:v>475.8820359194562</c:v>
                </c:pt>
                <c:pt idx="7804">
                  <c:v>475.96307204055699</c:v>
                </c:pt>
                <c:pt idx="7805">
                  <c:v>476.04411157574407</c:v>
                </c:pt>
                <c:pt idx="7806">
                  <c:v>476.12515452472337</c:v>
                </c:pt>
                <c:pt idx="7807">
                  <c:v>476.20620088720273</c:v>
                </c:pt>
                <c:pt idx="7808">
                  <c:v>476.28725066288689</c:v>
                </c:pt>
                <c:pt idx="7809">
                  <c:v>476.36830385148494</c:v>
                </c:pt>
                <c:pt idx="7810">
                  <c:v>476.44936045270123</c:v>
                </c:pt>
                <c:pt idx="7811">
                  <c:v>476.53042046624284</c:v>
                </c:pt>
                <c:pt idx="7812">
                  <c:v>476.61148389181892</c:v>
                </c:pt>
                <c:pt idx="7813">
                  <c:v>476.69255072913279</c:v>
                </c:pt>
                <c:pt idx="7814">
                  <c:v>476.77362097789472</c:v>
                </c:pt>
                <c:pt idx="7815">
                  <c:v>476.85469463780936</c:v>
                </c:pt>
                <c:pt idx="7816">
                  <c:v>476.93577170858515</c:v>
                </c:pt>
                <c:pt idx="7817">
                  <c:v>477.01685218992793</c:v>
                </c:pt>
                <c:pt idx="7818">
                  <c:v>477.09793608154558</c:v>
                </c:pt>
                <c:pt idx="7819">
                  <c:v>477.17902338314474</c:v>
                </c:pt>
                <c:pt idx="7820">
                  <c:v>477.26011409443277</c:v>
                </c:pt>
                <c:pt idx="7821">
                  <c:v>477.34120821511829</c:v>
                </c:pt>
                <c:pt idx="7822">
                  <c:v>477.4223057449085</c:v>
                </c:pt>
                <c:pt idx="7823">
                  <c:v>477.50340668350992</c:v>
                </c:pt>
                <c:pt idx="7824">
                  <c:v>477.5845110306293</c:v>
                </c:pt>
                <c:pt idx="7825">
                  <c:v>477.66561878597611</c:v>
                </c:pt>
                <c:pt idx="7826">
                  <c:v>477.74672994925766</c:v>
                </c:pt>
                <c:pt idx="7827">
                  <c:v>477.82784452018052</c:v>
                </c:pt>
                <c:pt idx="7828">
                  <c:v>477.90896249845326</c:v>
                </c:pt>
                <c:pt idx="7829">
                  <c:v>477.99008388378456</c:v>
                </c:pt>
                <c:pt idx="7830">
                  <c:v>478.07120867588088</c:v>
                </c:pt>
                <c:pt idx="7831">
                  <c:v>478.15233687445061</c:v>
                </c:pt>
                <c:pt idx="7832">
                  <c:v>478.23346847920226</c:v>
                </c:pt>
                <c:pt idx="7833">
                  <c:v>478.31460348984393</c:v>
                </c:pt>
                <c:pt idx="7834">
                  <c:v>478.39574190608454</c:v>
                </c:pt>
                <c:pt idx="7835">
                  <c:v>478.47688372762917</c:v>
                </c:pt>
                <c:pt idx="7836">
                  <c:v>478.5580289541889</c:v>
                </c:pt>
                <c:pt idx="7837">
                  <c:v>478.63917758547279</c:v>
                </c:pt>
                <c:pt idx="7838">
                  <c:v>478.72032962118635</c:v>
                </c:pt>
                <c:pt idx="7839">
                  <c:v>478.8014850610399</c:v>
                </c:pt>
                <c:pt idx="7840">
                  <c:v>478.882643904742</c:v>
                </c:pt>
                <c:pt idx="7841">
                  <c:v>478.9638061520007</c:v>
                </c:pt>
                <c:pt idx="7842">
                  <c:v>479.04497180252605</c:v>
                </c:pt>
                <c:pt idx="7843">
                  <c:v>479.12614085602485</c:v>
                </c:pt>
                <c:pt idx="7844">
                  <c:v>479.20731331220662</c:v>
                </c:pt>
                <c:pt idx="7845">
                  <c:v>479.28848917078039</c:v>
                </c:pt>
                <c:pt idx="7846">
                  <c:v>479.36966843145353</c:v>
                </c:pt>
                <c:pt idx="7847">
                  <c:v>479.45085109393796</c:v>
                </c:pt>
                <c:pt idx="7848">
                  <c:v>479.53203715794081</c:v>
                </c:pt>
                <c:pt idx="7849">
                  <c:v>479.61322662317184</c:v>
                </c:pt>
                <c:pt idx="7850">
                  <c:v>479.6944194893394</c:v>
                </c:pt>
                <c:pt idx="7851">
                  <c:v>479.77561575615289</c:v>
                </c:pt>
                <c:pt idx="7852">
                  <c:v>479.85681542332361</c:v>
                </c:pt>
                <c:pt idx="7853">
                  <c:v>479.93801849055717</c:v>
                </c:pt>
                <c:pt idx="7854">
                  <c:v>480.01922495756702</c:v>
                </c:pt>
                <c:pt idx="7855">
                  <c:v>480.10043482405911</c:v>
                </c:pt>
                <c:pt idx="7856">
                  <c:v>480.18164808974564</c:v>
                </c:pt>
                <c:pt idx="7857">
                  <c:v>480.26286475433398</c:v>
                </c:pt>
                <c:pt idx="7858">
                  <c:v>480.34408481753582</c:v>
                </c:pt>
                <c:pt idx="7859">
                  <c:v>480.42530827905887</c:v>
                </c:pt>
                <c:pt idx="7860">
                  <c:v>480.50653513861442</c:v>
                </c:pt>
                <c:pt idx="7861">
                  <c:v>480.58776539591241</c:v>
                </c:pt>
                <c:pt idx="7862">
                  <c:v>480.66899905066111</c:v>
                </c:pt>
                <c:pt idx="7863">
                  <c:v>480.75023610257165</c:v>
                </c:pt>
                <c:pt idx="7864">
                  <c:v>480.83147655135451</c:v>
                </c:pt>
                <c:pt idx="7865">
                  <c:v>480.91272039671952</c:v>
                </c:pt>
                <c:pt idx="7866">
                  <c:v>480.99396763837677</c:v>
                </c:pt>
                <c:pt idx="7867">
                  <c:v>481.07521827603557</c:v>
                </c:pt>
                <c:pt idx="7868">
                  <c:v>481.15647230940721</c:v>
                </c:pt>
                <c:pt idx="7869">
                  <c:v>481.23772973820064</c:v>
                </c:pt>
                <c:pt idx="7870">
                  <c:v>481.31899056212865</c:v>
                </c:pt>
                <c:pt idx="7871">
                  <c:v>481.4002547808995</c:v>
                </c:pt>
                <c:pt idx="7872">
                  <c:v>481.48152239422461</c:v>
                </c:pt>
                <c:pt idx="7873">
                  <c:v>481.56279340181538</c:v>
                </c:pt>
                <c:pt idx="7874">
                  <c:v>481.64406780338015</c:v>
                </c:pt>
                <c:pt idx="7875">
                  <c:v>481.72534559863169</c:v>
                </c:pt>
                <c:pt idx="7876">
                  <c:v>481.80662678727953</c:v>
                </c:pt>
                <c:pt idx="7877">
                  <c:v>481.88791136903598</c:v>
                </c:pt>
                <c:pt idx="7878">
                  <c:v>481.96919934361097</c:v>
                </c:pt>
                <c:pt idx="7879">
                  <c:v>482.05049071071466</c:v>
                </c:pt>
                <c:pt idx="7880">
                  <c:v>482.13178547005907</c:v>
                </c:pt>
                <c:pt idx="7881">
                  <c:v>482.21308362135574</c:v>
                </c:pt>
                <c:pt idx="7882">
                  <c:v>482.29438516431441</c:v>
                </c:pt>
                <c:pt idx="7883">
                  <c:v>482.37569009864779</c:v>
                </c:pt>
                <c:pt idx="7884">
                  <c:v>482.45699842406543</c:v>
                </c:pt>
                <c:pt idx="7885">
                  <c:v>482.53831014028032</c:v>
                </c:pt>
                <c:pt idx="7886">
                  <c:v>482.61962524700317</c:v>
                </c:pt>
                <c:pt idx="7887">
                  <c:v>482.70094374394489</c:v>
                </c:pt>
                <c:pt idx="7888">
                  <c:v>482.78226563081739</c:v>
                </c:pt>
                <c:pt idx="7889">
                  <c:v>482.86359090733202</c:v>
                </c:pt>
                <c:pt idx="7890">
                  <c:v>482.94491957320116</c:v>
                </c:pt>
                <c:pt idx="7891">
                  <c:v>483.02625162813558</c:v>
                </c:pt>
                <c:pt idx="7892">
                  <c:v>483.10758707184709</c:v>
                </c:pt>
                <c:pt idx="7893">
                  <c:v>483.1889259040488</c:v>
                </c:pt>
                <c:pt idx="7894">
                  <c:v>483.2702681244503</c:v>
                </c:pt>
                <c:pt idx="7895">
                  <c:v>483.35161373276583</c:v>
                </c:pt>
                <c:pt idx="7896">
                  <c:v>483.43296272870714</c:v>
                </c:pt>
                <c:pt idx="7897">
                  <c:v>483.51431511198376</c:v>
                </c:pt>
                <c:pt idx="7898">
                  <c:v>483.5956708823104</c:v>
                </c:pt>
                <c:pt idx="7899">
                  <c:v>483.67703003939772</c:v>
                </c:pt>
                <c:pt idx="7900">
                  <c:v>483.75839258295832</c:v>
                </c:pt>
                <c:pt idx="7901">
                  <c:v>483.83975851270492</c:v>
                </c:pt>
                <c:pt idx="7902">
                  <c:v>483.92112782835147</c:v>
                </c:pt>
                <c:pt idx="7903">
                  <c:v>484.00250052960672</c:v>
                </c:pt>
                <c:pt idx="7904">
                  <c:v>484.08387661618576</c:v>
                </c:pt>
                <c:pt idx="7905">
                  <c:v>484.16525608779961</c:v>
                </c:pt>
                <c:pt idx="7906">
                  <c:v>484.24663894416187</c:v>
                </c:pt>
                <c:pt idx="7907">
                  <c:v>484.32802518498573</c:v>
                </c:pt>
                <c:pt idx="7908">
                  <c:v>484.40941480998265</c:v>
                </c:pt>
                <c:pt idx="7909">
                  <c:v>484.49080781886522</c:v>
                </c:pt>
                <c:pt idx="7910">
                  <c:v>484.57220421134878</c:v>
                </c:pt>
                <c:pt idx="7911">
                  <c:v>484.65360398714279</c:v>
                </c:pt>
                <c:pt idx="7912">
                  <c:v>484.73500714596219</c:v>
                </c:pt>
                <c:pt idx="7913">
                  <c:v>484.8164136875202</c:v>
                </c:pt>
                <c:pt idx="7914">
                  <c:v>484.89782361152868</c:v>
                </c:pt>
                <c:pt idx="7915">
                  <c:v>484.97923691770217</c:v>
                </c:pt>
                <c:pt idx="7916">
                  <c:v>485.06065360575275</c:v>
                </c:pt>
                <c:pt idx="7917">
                  <c:v>485.14207367539291</c:v>
                </c:pt>
                <c:pt idx="7918">
                  <c:v>485.22349712633934</c:v>
                </c:pt>
                <c:pt idx="7919">
                  <c:v>485.30492395830134</c:v>
                </c:pt>
                <c:pt idx="7920">
                  <c:v>485.38635417099522</c:v>
                </c:pt>
                <c:pt idx="7921">
                  <c:v>485.46778776413242</c:v>
                </c:pt>
                <c:pt idx="7922">
                  <c:v>485.54922473742863</c:v>
                </c:pt>
                <c:pt idx="7923">
                  <c:v>485.63066509059564</c:v>
                </c:pt>
                <c:pt idx="7924">
                  <c:v>485.71210882334873</c:v>
                </c:pt>
                <c:pt idx="7925">
                  <c:v>485.79355593540009</c:v>
                </c:pt>
                <c:pt idx="7926">
                  <c:v>485.87500642646523</c:v>
                </c:pt>
                <c:pt idx="7927">
                  <c:v>485.95646029625675</c:v>
                </c:pt>
                <c:pt idx="7928">
                  <c:v>486.03791754448798</c:v>
                </c:pt>
                <c:pt idx="7929">
                  <c:v>486.11937817087522</c:v>
                </c:pt>
                <c:pt idx="7930">
                  <c:v>486.20084217512971</c:v>
                </c:pt>
                <c:pt idx="7931">
                  <c:v>486.28230955696796</c:v>
                </c:pt>
                <c:pt idx="7932">
                  <c:v>486.36378031610167</c:v>
                </c:pt>
                <c:pt idx="7933">
                  <c:v>486.44525445224855</c:v>
                </c:pt>
                <c:pt idx="7934">
                  <c:v>486.52673196511876</c:v>
                </c:pt>
                <c:pt idx="7935">
                  <c:v>486.60821285442978</c:v>
                </c:pt>
                <c:pt idx="7936">
                  <c:v>486.68969711989541</c:v>
                </c:pt>
                <c:pt idx="7937">
                  <c:v>486.77118476122911</c:v>
                </c:pt>
                <c:pt idx="7938">
                  <c:v>486.85267577814693</c:v>
                </c:pt>
                <c:pt idx="7939">
                  <c:v>486.93417017036074</c:v>
                </c:pt>
                <c:pt idx="7940">
                  <c:v>487.01566793758883</c:v>
                </c:pt>
                <c:pt idx="7941">
                  <c:v>487.09716907954254</c:v>
                </c:pt>
                <c:pt idx="7942">
                  <c:v>487.17867359593947</c:v>
                </c:pt>
                <c:pt idx="7943">
                  <c:v>487.26018148649234</c:v>
                </c:pt>
                <c:pt idx="7944">
                  <c:v>487.34169275091557</c:v>
                </c:pt>
                <c:pt idx="7945">
                  <c:v>487.42320738892738</c:v>
                </c:pt>
                <c:pt idx="7946">
                  <c:v>487.50472540024009</c:v>
                </c:pt>
                <c:pt idx="7947">
                  <c:v>487.58624678456948</c:v>
                </c:pt>
                <c:pt idx="7948">
                  <c:v>487.66777154163083</c:v>
                </c:pt>
                <c:pt idx="7949">
                  <c:v>487.7492996711386</c:v>
                </c:pt>
                <c:pt idx="7950">
                  <c:v>487.83083117280836</c:v>
                </c:pt>
                <c:pt idx="7951">
                  <c:v>487.91236604635662</c:v>
                </c:pt>
                <c:pt idx="7952">
                  <c:v>487.99390429149673</c:v>
                </c:pt>
                <c:pt idx="7953">
                  <c:v>488.07544590794561</c:v>
                </c:pt>
                <c:pt idx="7954">
                  <c:v>488.15699089541937</c:v>
                </c:pt>
                <c:pt idx="7955">
                  <c:v>488.23853925363005</c:v>
                </c:pt>
                <c:pt idx="7956">
                  <c:v>488.32009098229776</c:v>
                </c:pt>
                <c:pt idx="7957">
                  <c:v>488.40164608113474</c:v>
                </c:pt>
                <c:pt idx="7958">
                  <c:v>488.48320454985969</c:v>
                </c:pt>
                <c:pt idx="7959">
                  <c:v>488.56476638818606</c:v>
                </c:pt>
                <c:pt idx="7960">
                  <c:v>488.64633159582934</c:v>
                </c:pt>
                <c:pt idx="7961">
                  <c:v>488.72790017250787</c:v>
                </c:pt>
                <c:pt idx="7962">
                  <c:v>488.8094721179346</c:v>
                </c:pt>
                <c:pt idx="7963">
                  <c:v>488.89104743182827</c:v>
                </c:pt>
                <c:pt idx="7964">
                  <c:v>488.97262611390482</c:v>
                </c:pt>
                <c:pt idx="7965">
                  <c:v>489.05420816387891</c:v>
                </c:pt>
                <c:pt idx="7966">
                  <c:v>489.13579358146598</c:v>
                </c:pt>
                <c:pt idx="7967">
                  <c:v>489.21738236638447</c:v>
                </c:pt>
                <c:pt idx="7968">
                  <c:v>489.29897451835012</c:v>
                </c:pt>
                <c:pt idx="7969">
                  <c:v>489.38057003707905</c:v>
                </c:pt>
                <c:pt idx="7970">
                  <c:v>489.46216892228733</c:v>
                </c:pt>
                <c:pt idx="7971">
                  <c:v>489.54377117369233</c:v>
                </c:pt>
                <c:pt idx="7972">
                  <c:v>489.62537679100956</c:v>
                </c:pt>
                <c:pt idx="7973">
                  <c:v>489.70698577395569</c:v>
                </c:pt>
                <c:pt idx="7974">
                  <c:v>489.78859812224931</c:v>
                </c:pt>
                <c:pt idx="7975">
                  <c:v>489.87021383560472</c:v>
                </c:pt>
                <c:pt idx="7976">
                  <c:v>489.95183291374002</c:v>
                </c:pt>
                <c:pt idx="7977">
                  <c:v>490.03345535637237</c:v>
                </c:pt>
                <c:pt idx="7978">
                  <c:v>490.11508116321664</c:v>
                </c:pt>
                <c:pt idx="7979">
                  <c:v>490.19671033399214</c:v>
                </c:pt>
                <c:pt idx="7980">
                  <c:v>490.27834286841573</c:v>
                </c:pt>
                <c:pt idx="7981">
                  <c:v>490.3599787662036</c:v>
                </c:pt>
                <c:pt idx="7982">
                  <c:v>490.44161802707202</c:v>
                </c:pt>
                <c:pt idx="7983">
                  <c:v>490.52326065073999</c:v>
                </c:pt>
                <c:pt idx="7984">
                  <c:v>490.60490663692337</c:v>
                </c:pt>
                <c:pt idx="7985">
                  <c:v>490.68655598534144</c:v>
                </c:pt>
                <c:pt idx="7986">
                  <c:v>490.76820869570935</c:v>
                </c:pt>
                <c:pt idx="7987">
                  <c:v>490.84986476774594</c:v>
                </c:pt>
                <c:pt idx="7988">
                  <c:v>490.93152420116928</c:v>
                </c:pt>
                <c:pt idx="7989">
                  <c:v>491.01318699569492</c:v>
                </c:pt>
                <c:pt idx="7990">
                  <c:v>491.09485315104132</c:v>
                </c:pt>
                <c:pt idx="7991">
                  <c:v>491.17652266692699</c:v>
                </c:pt>
                <c:pt idx="7992">
                  <c:v>491.25819554306952</c:v>
                </c:pt>
                <c:pt idx="7993">
                  <c:v>491.33987177918539</c:v>
                </c:pt>
                <c:pt idx="7994">
                  <c:v>491.42155137499424</c:v>
                </c:pt>
                <c:pt idx="7995">
                  <c:v>491.5032343302118</c:v>
                </c:pt>
                <c:pt idx="7996">
                  <c:v>491.58492064455902</c:v>
                </c:pt>
                <c:pt idx="7997">
                  <c:v>491.66661031774998</c:v>
                </c:pt>
                <c:pt idx="7998">
                  <c:v>491.7483033495069</c:v>
                </c:pt>
                <c:pt idx="7999">
                  <c:v>491.82999973954605</c:v>
                </c:pt>
                <c:pt idx="8000">
                  <c:v>491.91169948758539</c:v>
                </c:pt>
                <c:pt idx="8001">
                  <c:v>491.993402593344</c:v>
                </c:pt>
                <c:pt idx="8002">
                  <c:v>492.07510905653862</c:v>
                </c:pt>
                <c:pt idx="8003">
                  <c:v>492.15681887688942</c:v>
                </c:pt>
                <c:pt idx="8004">
                  <c:v>492.23853205411507</c:v>
                </c:pt>
                <c:pt idx="8005">
                  <c:v>492.32024858793164</c:v>
                </c:pt>
                <c:pt idx="8006">
                  <c:v>492.40196847805993</c:v>
                </c:pt>
                <c:pt idx="8007">
                  <c:v>492.48369172421815</c:v>
                </c:pt>
                <c:pt idx="8008">
                  <c:v>492.56541832612453</c:v>
                </c:pt>
                <c:pt idx="8009">
                  <c:v>492.64714828349759</c:v>
                </c:pt>
                <c:pt idx="8010">
                  <c:v>492.7288815960577</c:v>
                </c:pt>
                <c:pt idx="8011">
                  <c:v>492.81061826352186</c:v>
                </c:pt>
                <c:pt idx="8012">
                  <c:v>492.89235828560976</c:v>
                </c:pt>
                <c:pt idx="8013">
                  <c:v>492.97410166203969</c:v>
                </c:pt>
                <c:pt idx="8014">
                  <c:v>493.05584839253237</c:v>
                </c:pt>
                <c:pt idx="8015">
                  <c:v>493.13759847680552</c:v>
                </c:pt>
                <c:pt idx="8016">
                  <c:v>493.21935191457851</c:v>
                </c:pt>
                <c:pt idx="8017">
                  <c:v>493.30110870557087</c:v>
                </c:pt>
                <c:pt idx="8018">
                  <c:v>493.38286884950145</c:v>
                </c:pt>
                <c:pt idx="8019">
                  <c:v>493.46463234609001</c:v>
                </c:pt>
                <c:pt idx="8020">
                  <c:v>493.54639919505581</c:v>
                </c:pt>
                <c:pt idx="8021">
                  <c:v>493.62816939611798</c:v>
                </c:pt>
                <c:pt idx="8022">
                  <c:v>493.70994294899663</c:v>
                </c:pt>
                <c:pt idx="8023">
                  <c:v>493.79171985341145</c:v>
                </c:pt>
                <c:pt idx="8024">
                  <c:v>493.87350010908114</c:v>
                </c:pt>
                <c:pt idx="8025">
                  <c:v>493.95528371572533</c:v>
                </c:pt>
                <c:pt idx="8026">
                  <c:v>494.03707067306493</c:v>
                </c:pt>
                <c:pt idx="8027">
                  <c:v>494.11886098081806</c:v>
                </c:pt>
                <c:pt idx="8028">
                  <c:v>494.2006546387077</c:v>
                </c:pt>
                <c:pt idx="8029">
                  <c:v>494.28245164645034</c:v>
                </c:pt>
                <c:pt idx="8030">
                  <c:v>494.36425200376658</c:v>
                </c:pt>
                <c:pt idx="8031">
                  <c:v>494.44605571037778</c:v>
                </c:pt>
                <c:pt idx="8032">
                  <c:v>494.52786276600364</c:v>
                </c:pt>
                <c:pt idx="8033">
                  <c:v>494.60967317036426</c:v>
                </c:pt>
                <c:pt idx="8034">
                  <c:v>494.69148692317941</c:v>
                </c:pt>
                <c:pt idx="8035">
                  <c:v>494.77330402416948</c:v>
                </c:pt>
                <c:pt idx="8036">
                  <c:v>494.85512447305376</c:v>
                </c:pt>
                <c:pt idx="8037">
                  <c:v>494.93694826955527</c:v>
                </c:pt>
                <c:pt idx="8038">
                  <c:v>495.01877541339292</c:v>
                </c:pt>
                <c:pt idx="8039">
                  <c:v>495.1006059042881</c:v>
                </c:pt>
                <c:pt idx="8040">
                  <c:v>495.18243974195906</c:v>
                </c:pt>
                <c:pt idx="8041">
                  <c:v>495.26427692612839</c:v>
                </c:pt>
                <c:pt idx="8042">
                  <c:v>495.34611745651637</c:v>
                </c:pt>
                <c:pt idx="8043">
                  <c:v>495.4279613328431</c:v>
                </c:pt>
                <c:pt idx="8044">
                  <c:v>495.50980855482908</c:v>
                </c:pt>
                <c:pt idx="8045">
                  <c:v>495.59165912219743</c:v>
                </c:pt>
                <c:pt idx="8046">
                  <c:v>495.67351303466711</c:v>
                </c:pt>
                <c:pt idx="8047">
                  <c:v>495.7553702919605</c:v>
                </c:pt>
                <c:pt idx="8048">
                  <c:v>495.83723089379686</c:v>
                </c:pt>
                <c:pt idx="8049">
                  <c:v>495.91909483989713</c:v>
                </c:pt>
                <c:pt idx="8050">
                  <c:v>496.000962129985</c:v>
                </c:pt>
                <c:pt idx="8051">
                  <c:v>496.08283276377915</c:v>
                </c:pt>
                <c:pt idx="8052">
                  <c:v>496.1647067410027</c:v>
                </c:pt>
                <c:pt idx="8053">
                  <c:v>496.24658406137439</c:v>
                </c:pt>
                <c:pt idx="8054">
                  <c:v>496.32846472461858</c:v>
                </c:pt>
                <c:pt idx="8055">
                  <c:v>496.41034873045425</c:v>
                </c:pt>
                <c:pt idx="8056">
                  <c:v>496.492236078605</c:v>
                </c:pt>
                <c:pt idx="8057">
                  <c:v>496.57412676879102</c:v>
                </c:pt>
                <c:pt idx="8058">
                  <c:v>496.65602080073347</c:v>
                </c:pt>
                <c:pt idx="8059">
                  <c:v>496.73791817415633</c:v>
                </c:pt>
                <c:pt idx="8060">
                  <c:v>496.81981888877829</c:v>
                </c:pt>
                <c:pt idx="8061">
                  <c:v>496.90172294432176</c:v>
                </c:pt>
                <c:pt idx="8062">
                  <c:v>496.98363034051101</c:v>
                </c:pt>
                <c:pt idx="8063">
                  <c:v>497.06554107706609</c:v>
                </c:pt>
                <c:pt idx="8064">
                  <c:v>497.14745515370879</c:v>
                </c:pt>
                <c:pt idx="8065">
                  <c:v>497.2293725701619</c:v>
                </c:pt>
                <c:pt idx="8066">
                  <c:v>497.31129332614677</c:v>
                </c:pt>
                <c:pt idx="8067">
                  <c:v>497.39321742138554</c:v>
                </c:pt>
                <c:pt idx="8068">
                  <c:v>497.47514485560043</c:v>
                </c:pt>
                <c:pt idx="8069">
                  <c:v>497.55707562851478</c:v>
                </c:pt>
                <c:pt idx="8070">
                  <c:v>497.63900973985017</c:v>
                </c:pt>
                <c:pt idx="8071">
                  <c:v>497.7209471893276</c:v>
                </c:pt>
                <c:pt idx="8072">
                  <c:v>497.80288797667055</c:v>
                </c:pt>
                <c:pt idx="8073">
                  <c:v>497.884832101602</c:v>
                </c:pt>
                <c:pt idx="8074">
                  <c:v>497.9667795638448</c:v>
                </c:pt>
                <c:pt idx="8075">
                  <c:v>498.04873036311932</c:v>
                </c:pt>
                <c:pt idx="8076">
                  <c:v>498.13068449915068</c:v>
                </c:pt>
                <c:pt idx="8077">
                  <c:v>498.21264197166022</c:v>
                </c:pt>
                <c:pt idx="8078">
                  <c:v>498.29460278037141</c:v>
                </c:pt>
                <c:pt idx="8079">
                  <c:v>498.37656692500587</c:v>
                </c:pt>
                <c:pt idx="8080">
                  <c:v>498.45853440528822</c:v>
                </c:pt>
                <c:pt idx="8081">
                  <c:v>498.54050522093939</c:v>
                </c:pt>
                <c:pt idx="8082">
                  <c:v>498.62247937168405</c:v>
                </c:pt>
                <c:pt idx="8083">
                  <c:v>498.7044568572436</c:v>
                </c:pt>
                <c:pt idx="8084">
                  <c:v>498.78643767734366</c:v>
                </c:pt>
                <c:pt idx="8085">
                  <c:v>498.86842183170478</c:v>
                </c:pt>
                <c:pt idx="8086">
                  <c:v>498.95040932005134</c:v>
                </c:pt>
                <c:pt idx="8087">
                  <c:v>499.03240014210667</c:v>
                </c:pt>
                <c:pt idx="8088">
                  <c:v>499.11439429759247</c:v>
                </c:pt>
                <c:pt idx="8089">
                  <c:v>499.1963917862351</c:v>
                </c:pt>
                <c:pt idx="8090">
                  <c:v>499.27839260775653</c:v>
                </c:pt>
                <c:pt idx="8091">
                  <c:v>499.36039676187971</c:v>
                </c:pt>
                <c:pt idx="8092">
                  <c:v>499.4424042483285</c:v>
                </c:pt>
                <c:pt idx="8093">
                  <c:v>499.52441506682698</c:v>
                </c:pt>
                <c:pt idx="8094">
                  <c:v>499.60642921709831</c:v>
                </c:pt>
                <c:pt idx="8095">
                  <c:v>499.68844669886596</c:v>
                </c:pt>
                <c:pt idx="8096">
                  <c:v>499.77046751185418</c:v>
                </c:pt>
                <c:pt idx="8097">
                  <c:v>499.85249165578739</c:v>
                </c:pt>
                <c:pt idx="8098">
                  <c:v>499.93451913038831</c:v>
                </c:pt>
                <c:pt idx="8099">
                  <c:v>500.01654993538244</c:v>
                </c:pt>
                <c:pt idx="8100">
                  <c:v>500.098584070492</c:v>
                </c:pt>
                <c:pt idx="8101">
                  <c:v>500.18062153544059</c:v>
                </c:pt>
                <c:pt idx="8102">
                  <c:v>500.26266232995602</c:v>
                </c:pt>
                <c:pt idx="8103">
                  <c:v>500.34470645375785</c:v>
                </c:pt>
                <c:pt idx="8104">
                  <c:v>500.42675390657382</c:v>
                </c:pt>
                <c:pt idx="8105">
                  <c:v>500.50880468812653</c:v>
                </c:pt>
                <c:pt idx="8106">
                  <c:v>500.59085879814023</c:v>
                </c:pt>
                <c:pt idx="8107">
                  <c:v>500.67291623634037</c:v>
                </c:pt>
                <c:pt idx="8108">
                  <c:v>500.75497700245063</c:v>
                </c:pt>
                <c:pt idx="8109">
                  <c:v>500.83704109619572</c:v>
                </c:pt>
                <c:pt idx="8110">
                  <c:v>500.91910851730023</c:v>
                </c:pt>
                <c:pt idx="8111">
                  <c:v>501.00117926548825</c:v>
                </c:pt>
                <c:pt idx="8112">
                  <c:v>501.08325334048641</c:v>
                </c:pt>
                <c:pt idx="8113">
                  <c:v>501.16533074201618</c:v>
                </c:pt>
                <c:pt idx="8114">
                  <c:v>501.2474114698054</c:v>
                </c:pt>
                <c:pt idx="8115">
                  <c:v>501.32949552357741</c:v>
                </c:pt>
                <c:pt idx="8116">
                  <c:v>501.4115829030585</c:v>
                </c:pt>
                <c:pt idx="8117">
                  <c:v>501.49367360797123</c:v>
                </c:pt>
                <c:pt idx="8118">
                  <c:v>501.57576763804286</c:v>
                </c:pt>
                <c:pt idx="8119">
                  <c:v>501.65786499299725</c:v>
                </c:pt>
                <c:pt idx="8120">
                  <c:v>501.73996567256</c:v>
                </c:pt>
                <c:pt idx="8121">
                  <c:v>501.82206967645675</c:v>
                </c:pt>
                <c:pt idx="8122">
                  <c:v>501.90417700441157</c:v>
                </c:pt>
                <c:pt idx="8123">
                  <c:v>501.98628765615035</c:v>
                </c:pt>
                <c:pt idx="8124">
                  <c:v>502.06840163139822</c:v>
                </c:pt>
                <c:pt idx="8125">
                  <c:v>502.15051892988112</c:v>
                </c:pt>
                <c:pt idx="8126">
                  <c:v>502.23263955132438</c:v>
                </c:pt>
                <c:pt idx="8127">
                  <c:v>502.31476349545335</c:v>
                </c:pt>
                <c:pt idx="8128">
                  <c:v>502.39689076199522</c:v>
                </c:pt>
                <c:pt idx="8129">
                  <c:v>502.47902135067278</c:v>
                </c:pt>
                <c:pt idx="8130">
                  <c:v>502.5611552612142</c:v>
                </c:pt>
                <c:pt idx="8131">
                  <c:v>502.6432924933427</c:v>
                </c:pt>
                <c:pt idx="8132">
                  <c:v>502.72543304678726</c:v>
                </c:pt>
                <c:pt idx="8133">
                  <c:v>502.80757692127133</c:v>
                </c:pt>
                <c:pt idx="8134">
                  <c:v>502.88972411652145</c:v>
                </c:pt>
                <c:pt idx="8135">
                  <c:v>502.97187463226294</c:v>
                </c:pt>
                <c:pt idx="8136">
                  <c:v>503.05402846822335</c:v>
                </c:pt>
                <c:pt idx="8137">
                  <c:v>503.13618562412921</c:v>
                </c:pt>
                <c:pt idx="8138">
                  <c:v>503.21834609970449</c:v>
                </c:pt>
                <c:pt idx="8139">
                  <c:v>503.30050989467588</c:v>
                </c:pt>
                <c:pt idx="8140">
                  <c:v>503.38267700877213</c:v>
                </c:pt>
                <c:pt idx="8141">
                  <c:v>503.46484744171636</c:v>
                </c:pt>
                <c:pt idx="8142">
                  <c:v>503.54702119323667</c:v>
                </c:pt>
                <c:pt idx="8143">
                  <c:v>503.62919826305784</c:v>
                </c:pt>
                <c:pt idx="8144">
                  <c:v>503.71137865091038</c:v>
                </c:pt>
                <c:pt idx="8145">
                  <c:v>503.79356235651545</c:v>
                </c:pt>
                <c:pt idx="8146">
                  <c:v>503.87574937960352</c:v>
                </c:pt>
                <c:pt idx="8147">
                  <c:v>503.95793971989963</c:v>
                </c:pt>
                <c:pt idx="8148">
                  <c:v>504.04013337713087</c:v>
                </c:pt>
                <c:pt idx="8149">
                  <c:v>504.12233035102497</c:v>
                </c:pt>
                <c:pt idx="8150">
                  <c:v>504.20453064130658</c:v>
                </c:pt>
                <c:pt idx="8151">
                  <c:v>504.28673424770449</c:v>
                </c:pt>
                <c:pt idx="8152">
                  <c:v>504.36894116994506</c:v>
                </c:pt>
                <c:pt idx="8153">
                  <c:v>504.45115140775488</c:v>
                </c:pt>
                <c:pt idx="8154">
                  <c:v>504.53336496086121</c:v>
                </c:pt>
                <c:pt idx="8155">
                  <c:v>504.61558182899154</c:v>
                </c:pt>
                <c:pt idx="8156">
                  <c:v>504.69780201187353</c:v>
                </c:pt>
                <c:pt idx="8157">
                  <c:v>504.78002550923281</c:v>
                </c:pt>
                <c:pt idx="8158">
                  <c:v>504.86225232079789</c:v>
                </c:pt>
                <c:pt idx="8159">
                  <c:v>504.94448244629586</c:v>
                </c:pt>
                <c:pt idx="8160">
                  <c:v>505.02671588545343</c:v>
                </c:pt>
                <c:pt idx="8161">
                  <c:v>505.10895263799949</c:v>
                </c:pt>
                <c:pt idx="8162">
                  <c:v>505.19119270366008</c:v>
                </c:pt>
                <c:pt idx="8163">
                  <c:v>505.2734360821633</c:v>
                </c:pt>
                <c:pt idx="8164">
                  <c:v>505.35568277323716</c:v>
                </c:pt>
                <c:pt idx="8165">
                  <c:v>505.43793277660797</c:v>
                </c:pt>
                <c:pt idx="8166">
                  <c:v>505.52018609200496</c:v>
                </c:pt>
                <c:pt idx="8167">
                  <c:v>505.60244271915627</c:v>
                </c:pt>
                <c:pt idx="8168">
                  <c:v>505.68470265778853</c:v>
                </c:pt>
                <c:pt idx="8169">
                  <c:v>505.76696590762919</c:v>
                </c:pt>
                <c:pt idx="8170">
                  <c:v>505.8492324684085</c:v>
                </c:pt>
                <c:pt idx="8171">
                  <c:v>505.93150233985051</c:v>
                </c:pt>
                <c:pt idx="8172">
                  <c:v>506.01377552168816</c:v>
                </c:pt>
                <c:pt idx="8173">
                  <c:v>506.09605201364582</c:v>
                </c:pt>
                <c:pt idx="8174">
                  <c:v>506.17833181545205</c:v>
                </c:pt>
                <c:pt idx="8175">
                  <c:v>506.26061492683834</c:v>
                </c:pt>
                <c:pt idx="8176">
                  <c:v>506.34290134752996</c:v>
                </c:pt>
                <c:pt idx="8177">
                  <c:v>506.42519107725491</c:v>
                </c:pt>
                <c:pt idx="8178">
                  <c:v>506.50748411574199</c:v>
                </c:pt>
                <c:pt idx="8179">
                  <c:v>506.58978046272216</c:v>
                </c:pt>
                <c:pt idx="8180">
                  <c:v>506.67208011792076</c:v>
                </c:pt>
                <c:pt idx="8181">
                  <c:v>506.75438308106789</c:v>
                </c:pt>
                <c:pt idx="8182">
                  <c:v>506.83668935189189</c:v>
                </c:pt>
                <c:pt idx="8183">
                  <c:v>506.91899893012186</c:v>
                </c:pt>
                <c:pt idx="8184">
                  <c:v>507.00131181548625</c:v>
                </c:pt>
                <c:pt idx="8185">
                  <c:v>507.08362800771272</c:v>
                </c:pt>
                <c:pt idx="8186">
                  <c:v>507.16594750653127</c:v>
                </c:pt>
                <c:pt idx="8187">
                  <c:v>507.24827031167075</c:v>
                </c:pt>
                <c:pt idx="8188">
                  <c:v>507.33059642285957</c:v>
                </c:pt>
                <c:pt idx="8189">
                  <c:v>507.41292583982755</c:v>
                </c:pt>
                <c:pt idx="8190">
                  <c:v>507.49525856230406</c:v>
                </c:pt>
                <c:pt idx="8191">
                  <c:v>507.57759459001625</c:v>
                </c:pt>
                <c:pt idx="8192">
                  <c:v>507.6599339226936</c:v>
                </c:pt>
                <c:pt idx="8193">
                  <c:v>507.742276560069</c:v>
                </c:pt>
                <c:pt idx="8194">
                  <c:v>507.82462250186734</c:v>
                </c:pt>
                <c:pt idx="8195">
                  <c:v>507.90697174781968</c:v>
                </c:pt>
                <c:pt idx="8196">
                  <c:v>507.98932429765398</c:v>
                </c:pt>
                <c:pt idx="8197">
                  <c:v>508.07168015110227</c:v>
                </c:pt>
                <c:pt idx="8198">
                  <c:v>508.15403930789341</c:v>
                </c:pt>
                <c:pt idx="8199">
                  <c:v>508.23640176775496</c:v>
                </c:pt>
                <c:pt idx="8200">
                  <c:v>508.31876753041877</c:v>
                </c:pt>
                <c:pt idx="8201">
                  <c:v>508.4011365956132</c:v>
                </c:pt>
                <c:pt idx="8202">
                  <c:v>508.48350896306772</c:v>
                </c:pt>
                <c:pt idx="8203">
                  <c:v>508.56588463251427</c:v>
                </c:pt>
                <c:pt idx="8204">
                  <c:v>508.64826360367971</c:v>
                </c:pt>
                <c:pt idx="8205">
                  <c:v>508.73064587629705</c:v>
                </c:pt>
                <c:pt idx="8206">
                  <c:v>508.81303145009389</c:v>
                </c:pt>
                <c:pt idx="8207">
                  <c:v>508.89542032479983</c:v>
                </c:pt>
                <c:pt idx="8208">
                  <c:v>508.97781250014731</c:v>
                </c:pt>
                <c:pt idx="8209">
                  <c:v>509.06020797586416</c:v>
                </c:pt>
                <c:pt idx="8210">
                  <c:v>509.1426067516818</c:v>
                </c:pt>
                <c:pt idx="8211">
                  <c:v>509.2250088273309</c:v>
                </c:pt>
                <c:pt idx="8212">
                  <c:v>509.30741420254043</c:v>
                </c:pt>
                <c:pt idx="8213">
                  <c:v>509.3898228770409</c:v>
                </c:pt>
                <c:pt idx="8214">
                  <c:v>509.47223485056338</c:v>
                </c:pt>
                <c:pt idx="8215">
                  <c:v>509.5546501228385</c:v>
                </c:pt>
                <c:pt idx="8216">
                  <c:v>509.63706869359629</c:v>
                </c:pt>
                <c:pt idx="8217">
                  <c:v>509.7194905625658</c:v>
                </c:pt>
                <c:pt idx="8218">
                  <c:v>509.80191572948064</c:v>
                </c:pt>
                <c:pt idx="8219">
                  <c:v>509.88434419406929</c:v>
                </c:pt>
                <c:pt idx="8220">
                  <c:v>509.96677595606252</c:v>
                </c:pt>
                <c:pt idx="8221">
                  <c:v>510.04921101519147</c:v>
                </c:pt>
                <c:pt idx="8222">
                  <c:v>510.1316493711883</c:v>
                </c:pt>
                <c:pt idx="8223">
                  <c:v>510.2140910237822</c:v>
                </c:pt>
                <c:pt idx="8224">
                  <c:v>510.29653597270436</c:v>
                </c:pt>
                <c:pt idx="8225">
                  <c:v>510.37898421768597</c:v>
                </c:pt>
                <c:pt idx="8226">
                  <c:v>510.46143575845832</c:v>
                </c:pt>
                <c:pt idx="8227">
                  <c:v>510.54389059475193</c:v>
                </c:pt>
                <c:pt idx="8228">
                  <c:v>510.62634872629877</c:v>
                </c:pt>
                <c:pt idx="8229">
                  <c:v>510.70881015282953</c:v>
                </c:pt>
                <c:pt idx="8230">
                  <c:v>510.7912748740755</c:v>
                </c:pt>
                <c:pt idx="8231">
                  <c:v>510.87374288976724</c:v>
                </c:pt>
                <c:pt idx="8232">
                  <c:v>510.95621419963703</c:v>
                </c:pt>
                <c:pt idx="8233">
                  <c:v>511.03868880341656</c:v>
                </c:pt>
                <c:pt idx="8234">
                  <c:v>511.12116670083634</c:v>
                </c:pt>
                <c:pt idx="8235">
                  <c:v>511.20364789162977</c:v>
                </c:pt>
                <c:pt idx="8236">
                  <c:v>511.28613237552668</c:v>
                </c:pt>
                <c:pt idx="8237">
                  <c:v>511.36862015225779</c:v>
                </c:pt>
                <c:pt idx="8238">
                  <c:v>511.45111122155652</c:v>
                </c:pt>
                <c:pt idx="8239">
                  <c:v>511.53360558315461</c:v>
                </c:pt>
                <c:pt idx="8240">
                  <c:v>511.61610323678383</c:v>
                </c:pt>
                <c:pt idx="8241">
                  <c:v>511.69860418217598</c:v>
                </c:pt>
                <c:pt idx="8242">
                  <c:v>511.78110841906084</c:v>
                </c:pt>
                <c:pt idx="8243">
                  <c:v>511.86361594717312</c:v>
                </c:pt>
                <c:pt idx="8244">
                  <c:v>511.94612676624467</c:v>
                </c:pt>
                <c:pt idx="8245">
                  <c:v>512.02864087600642</c:v>
                </c:pt>
                <c:pt idx="8246">
                  <c:v>512.11115827618937</c:v>
                </c:pt>
                <c:pt idx="8247">
                  <c:v>512.19367896652921</c:v>
                </c:pt>
                <c:pt idx="8248">
                  <c:v>512.27620294675501</c:v>
                </c:pt>
                <c:pt idx="8249">
                  <c:v>512.35873021660052</c:v>
                </c:pt>
                <c:pt idx="8250">
                  <c:v>512.44126077579801</c:v>
                </c:pt>
                <c:pt idx="8251">
                  <c:v>512.52379462407839</c:v>
                </c:pt>
                <c:pt idx="8252">
                  <c:v>512.60633176117665</c:v>
                </c:pt>
                <c:pt idx="8253">
                  <c:v>512.6888721868238</c:v>
                </c:pt>
                <c:pt idx="8254">
                  <c:v>512.77141590075303</c:v>
                </c:pt>
                <c:pt idx="8255">
                  <c:v>512.85396290269546</c:v>
                </c:pt>
                <c:pt idx="8256">
                  <c:v>512.93651319238495</c:v>
                </c:pt>
                <c:pt idx="8257">
                  <c:v>513.01906676955491</c:v>
                </c:pt>
                <c:pt idx="8258">
                  <c:v>513.10162363393647</c:v>
                </c:pt>
                <c:pt idx="8259">
                  <c:v>513.18418378526371</c:v>
                </c:pt>
                <c:pt idx="8260">
                  <c:v>513.2667472232697</c:v>
                </c:pt>
                <c:pt idx="8261">
                  <c:v>513.34931394768603</c:v>
                </c:pt>
                <c:pt idx="8262">
                  <c:v>513.43188395824666</c:v>
                </c:pt>
                <c:pt idx="8263">
                  <c:v>513.51445725468398</c:v>
                </c:pt>
                <c:pt idx="8264">
                  <c:v>513.59703383673116</c:v>
                </c:pt>
                <c:pt idx="8265">
                  <c:v>513.67961370412331</c:v>
                </c:pt>
                <c:pt idx="8266">
                  <c:v>513.76219685659021</c:v>
                </c:pt>
                <c:pt idx="8267">
                  <c:v>513.84478329386786</c:v>
                </c:pt>
                <c:pt idx="8268">
                  <c:v>513.92737301568934</c:v>
                </c:pt>
                <c:pt idx="8269">
                  <c:v>514.00996602178657</c:v>
                </c:pt>
                <c:pt idx="8270">
                  <c:v>514.09256231189431</c:v>
                </c:pt>
                <c:pt idx="8271">
                  <c:v>514.17516188574541</c:v>
                </c:pt>
                <c:pt idx="8272">
                  <c:v>514.25776474307224</c:v>
                </c:pt>
                <c:pt idx="8273">
                  <c:v>514.34037088361174</c:v>
                </c:pt>
                <c:pt idx="8274">
                  <c:v>514.42298030709298</c:v>
                </c:pt>
                <c:pt idx="8275">
                  <c:v>514.5055930132537</c:v>
                </c:pt>
                <c:pt idx="8276">
                  <c:v>514.58820900182491</c:v>
                </c:pt>
                <c:pt idx="8277">
                  <c:v>514.67082827254353</c:v>
                </c:pt>
                <c:pt idx="8278">
                  <c:v>514.75345082514048</c:v>
                </c:pt>
                <c:pt idx="8279">
                  <c:v>514.83607665934915</c:v>
                </c:pt>
                <c:pt idx="8280">
                  <c:v>514.9187057749067</c:v>
                </c:pt>
                <c:pt idx="8281">
                  <c:v>515.00133817154494</c:v>
                </c:pt>
                <c:pt idx="8282">
                  <c:v>515.08397384899911</c:v>
                </c:pt>
                <c:pt idx="8283">
                  <c:v>515.1666128070018</c:v>
                </c:pt>
                <c:pt idx="8284">
                  <c:v>515.24925504528778</c:v>
                </c:pt>
                <c:pt idx="8285">
                  <c:v>515.33190056359206</c:v>
                </c:pt>
                <c:pt idx="8286">
                  <c:v>515.41454936164769</c:v>
                </c:pt>
                <c:pt idx="8287">
                  <c:v>515.4972014391908</c:v>
                </c:pt>
                <c:pt idx="8288">
                  <c:v>515.57985679595492</c:v>
                </c:pt>
                <c:pt idx="8289">
                  <c:v>515.66251543167289</c:v>
                </c:pt>
                <c:pt idx="8290">
                  <c:v>515.74517734608116</c:v>
                </c:pt>
                <c:pt idx="8291">
                  <c:v>515.82784253891316</c:v>
                </c:pt>
                <c:pt idx="8292">
                  <c:v>515.91051100990546</c:v>
                </c:pt>
                <c:pt idx="8293">
                  <c:v>515.99318275879057</c:v>
                </c:pt>
                <c:pt idx="8294">
                  <c:v>516.07585778530415</c:v>
                </c:pt>
                <c:pt idx="8295">
                  <c:v>516.15853608917985</c:v>
                </c:pt>
                <c:pt idx="8296">
                  <c:v>516.2412176701539</c:v>
                </c:pt>
                <c:pt idx="8297">
                  <c:v>516.3239025279612</c:v>
                </c:pt>
                <c:pt idx="8298">
                  <c:v>516.40659066233593</c:v>
                </c:pt>
                <c:pt idx="8299">
                  <c:v>516.48928207301299</c:v>
                </c:pt>
                <c:pt idx="8300">
                  <c:v>516.57197675972702</c:v>
                </c:pt>
                <c:pt idx="8301">
                  <c:v>516.65467472221519</c:v>
                </c:pt>
                <c:pt idx="8302">
                  <c:v>516.73737596021124</c:v>
                </c:pt>
                <c:pt idx="8303">
                  <c:v>516.82008047344891</c:v>
                </c:pt>
                <c:pt idx="8304">
                  <c:v>516.9027882616665</c:v>
                </c:pt>
                <c:pt idx="8305">
                  <c:v>516.98549932459571</c:v>
                </c:pt>
                <c:pt idx="8306">
                  <c:v>517.06821366197585</c:v>
                </c:pt>
                <c:pt idx="8307">
                  <c:v>517.15093127353884</c:v>
                </c:pt>
                <c:pt idx="8308">
                  <c:v>517.23365215902197</c:v>
                </c:pt>
                <c:pt idx="8309">
                  <c:v>517.31637631816182</c:v>
                </c:pt>
                <c:pt idx="8310">
                  <c:v>517.39910375069189</c:v>
                </c:pt>
                <c:pt idx="8311">
                  <c:v>517.48183445634777</c:v>
                </c:pt>
                <c:pt idx="8312">
                  <c:v>517.56456843486694</c:v>
                </c:pt>
                <c:pt idx="8313">
                  <c:v>517.64730568598202</c:v>
                </c:pt>
                <c:pt idx="8314">
                  <c:v>517.73004620943334</c:v>
                </c:pt>
                <c:pt idx="8315">
                  <c:v>517.81279000495249</c:v>
                </c:pt>
                <c:pt idx="8316">
                  <c:v>517.89553707227708</c:v>
                </c:pt>
                <c:pt idx="8317">
                  <c:v>517.97828741114358</c:v>
                </c:pt>
                <c:pt idx="8318">
                  <c:v>518.06104102128813</c:v>
                </c:pt>
                <c:pt idx="8319">
                  <c:v>518.14379790244448</c:v>
                </c:pt>
                <c:pt idx="8320">
                  <c:v>518.22655805435204</c:v>
                </c:pt>
                <c:pt idx="8321">
                  <c:v>518.30932147674332</c:v>
                </c:pt>
                <c:pt idx="8322">
                  <c:v>518.39208816935775</c:v>
                </c:pt>
                <c:pt idx="8323">
                  <c:v>518.47485813192952</c:v>
                </c:pt>
                <c:pt idx="8324">
                  <c:v>518.55763136419648</c:v>
                </c:pt>
                <c:pt idx="8325">
                  <c:v>518.6404078658926</c:v>
                </c:pt>
                <c:pt idx="8326">
                  <c:v>518.72318763675742</c:v>
                </c:pt>
                <c:pt idx="8327">
                  <c:v>518.80597067652627</c:v>
                </c:pt>
                <c:pt idx="8328">
                  <c:v>518.88875698493473</c:v>
                </c:pt>
                <c:pt idx="8329">
                  <c:v>518.97154656171995</c:v>
                </c:pt>
                <c:pt idx="8330">
                  <c:v>519.05433940661737</c:v>
                </c:pt>
                <c:pt idx="8331">
                  <c:v>519.1371355193661</c:v>
                </c:pt>
                <c:pt idx="8332">
                  <c:v>519.21993489970077</c:v>
                </c:pt>
                <c:pt idx="8333">
                  <c:v>519.30273754736038</c:v>
                </c:pt>
                <c:pt idx="8334">
                  <c:v>519.38554346207843</c:v>
                </c:pt>
                <c:pt idx="8335">
                  <c:v>519.46835264359595</c:v>
                </c:pt>
                <c:pt idx="8336">
                  <c:v>519.55116509164543</c:v>
                </c:pt>
                <c:pt idx="8337">
                  <c:v>519.63398080596778</c:v>
                </c:pt>
                <c:pt idx="8338">
                  <c:v>519.71679978629845</c:v>
                </c:pt>
                <c:pt idx="8339">
                  <c:v>519.79962203237358</c:v>
                </c:pt>
                <c:pt idx="8340">
                  <c:v>519.88244754393133</c:v>
                </c:pt>
                <c:pt idx="8341">
                  <c:v>519.96527632070797</c:v>
                </c:pt>
                <c:pt idx="8342">
                  <c:v>520.04810836244326</c:v>
                </c:pt>
                <c:pt idx="8343">
                  <c:v>520.13094366887162</c:v>
                </c:pt>
                <c:pt idx="8344">
                  <c:v>520.21378223973215</c:v>
                </c:pt>
                <c:pt idx="8345">
                  <c:v>520.29662407476167</c:v>
                </c:pt>
                <c:pt idx="8346">
                  <c:v>520.37946917369834</c:v>
                </c:pt>
                <c:pt idx="8347">
                  <c:v>520.46231753627831</c:v>
                </c:pt>
                <c:pt idx="8348">
                  <c:v>520.54516916224031</c:v>
                </c:pt>
                <c:pt idx="8349">
                  <c:v>520.62802405132072</c:v>
                </c:pt>
                <c:pt idx="8350">
                  <c:v>520.71088220325919</c:v>
                </c:pt>
                <c:pt idx="8351">
                  <c:v>520.79374361779162</c:v>
                </c:pt>
                <c:pt idx="8352">
                  <c:v>520.87660829465619</c:v>
                </c:pt>
                <c:pt idx="8353">
                  <c:v>520.95947623359325</c:v>
                </c:pt>
                <c:pt idx="8354">
                  <c:v>521.04234743433631</c:v>
                </c:pt>
                <c:pt idx="8355">
                  <c:v>521.12522189662582</c:v>
                </c:pt>
                <c:pt idx="8356">
                  <c:v>521.20809962019962</c:v>
                </c:pt>
                <c:pt idx="8357">
                  <c:v>521.29098060479544</c:v>
                </c:pt>
                <c:pt idx="8358">
                  <c:v>521.37386485015213</c:v>
                </c:pt>
                <c:pt idx="8359">
                  <c:v>521.4567523560064</c:v>
                </c:pt>
                <c:pt idx="8360">
                  <c:v>521.53964312209689</c:v>
                </c:pt>
                <c:pt idx="8361">
                  <c:v>521.62253714816427</c:v>
                </c:pt>
                <c:pt idx="8362">
                  <c:v>521.70543443394411</c:v>
                </c:pt>
                <c:pt idx="8363">
                  <c:v>521.78833497917344</c:v>
                </c:pt>
                <c:pt idx="8364">
                  <c:v>521.87123878359523</c:v>
                </c:pt>
                <c:pt idx="8365">
                  <c:v>521.95414584694333</c:v>
                </c:pt>
                <c:pt idx="8366">
                  <c:v>522.03705616896002</c:v>
                </c:pt>
                <c:pt idx="8367">
                  <c:v>522.1199697493812</c:v>
                </c:pt>
                <c:pt idx="8368">
                  <c:v>522.202886587948</c:v>
                </c:pt>
                <c:pt idx="8369">
                  <c:v>522.28580668439588</c:v>
                </c:pt>
                <c:pt idx="8370">
                  <c:v>522.36873003846551</c:v>
                </c:pt>
                <c:pt idx="8371">
                  <c:v>522.45165664989668</c:v>
                </c:pt>
                <c:pt idx="8372">
                  <c:v>522.53458651842618</c:v>
                </c:pt>
                <c:pt idx="8373">
                  <c:v>522.61751964379312</c:v>
                </c:pt>
                <c:pt idx="8374">
                  <c:v>522.70045602573782</c:v>
                </c:pt>
                <c:pt idx="8375">
                  <c:v>522.78339566399836</c:v>
                </c:pt>
                <c:pt idx="8376">
                  <c:v>522.86633855831394</c:v>
                </c:pt>
                <c:pt idx="8377">
                  <c:v>522.94928470842308</c:v>
                </c:pt>
                <c:pt idx="8378">
                  <c:v>523.03223411406532</c:v>
                </c:pt>
                <c:pt idx="8379">
                  <c:v>523.115186774981</c:v>
                </c:pt>
                <c:pt idx="8380">
                  <c:v>523.19814269090807</c:v>
                </c:pt>
                <c:pt idx="8381">
                  <c:v>523.28110186158574</c:v>
                </c:pt>
                <c:pt idx="8382">
                  <c:v>523.36406428675286</c:v>
                </c:pt>
                <c:pt idx="8383">
                  <c:v>523.44702996615024</c:v>
                </c:pt>
                <c:pt idx="8384">
                  <c:v>523.52999889951786</c:v>
                </c:pt>
                <c:pt idx="8385">
                  <c:v>523.61297108659346</c:v>
                </c:pt>
                <c:pt idx="8386">
                  <c:v>523.69594652711692</c:v>
                </c:pt>
                <c:pt idx="8387">
                  <c:v>523.77892522082811</c:v>
                </c:pt>
                <c:pt idx="8388">
                  <c:v>523.86190716746739</c:v>
                </c:pt>
                <c:pt idx="8389">
                  <c:v>523.94489236677396</c:v>
                </c:pt>
                <c:pt idx="8390">
                  <c:v>524.02788081848701</c:v>
                </c:pt>
                <c:pt idx="8391">
                  <c:v>524.11087252234631</c:v>
                </c:pt>
                <c:pt idx="8392">
                  <c:v>524.19386747809347</c:v>
                </c:pt>
                <c:pt idx="8393">
                  <c:v>524.27686568546687</c:v>
                </c:pt>
                <c:pt idx="8394">
                  <c:v>524.35986714420608</c:v>
                </c:pt>
                <c:pt idx="8395">
                  <c:v>524.44287185405153</c:v>
                </c:pt>
                <c:pt idx="8396">
                  <c:v>524.52587981474448</c:v>
                </c:pt>
                <c:pt idx="8397">
                  <c:v>524.60889102602425</c:v>
                </c:pt>
                <c:pt idx="8398">
                  <c:v>524.69190548763129</c:v>
                </c:pt>
                <c:pt idx="8399">
                  <c:v>524.77492319930468</c:v>
                </c:pt>
                <c:pt idx="8400">
                  <c:v>524.85794416078579</c:v>
                </c:pt>
                <c:pt idx="8401">
                  <c:v>524.94096837181564</c:v>
                </c:pt>
                <c:pt idx="8402">
                  <c:v>525.02399583213321</c:v>
                </c:pt>
                <c:pt idx="8403">
                  <c:v>525.10702654147894</c:v>
                </c:pt>
                <c:pt idx="8404">
                  <c:v>525.19006049959444</c:v>
                </c:pt>
                <c:pt idx="8405">
                  <c:v>525.27309770621889</c:v>
                </c:pt>
                <c:pt idx="8406">
                  <c:v>525.35613816109401</c:v>
                </c:pt>
                <c:pt idx="8407">
                  <c:v>525.43918186396081</c:v>
                </c:pt>
                <c:pt idx="8408">
                  <c:v>525.52222881455725</c:v>
                </c:pt>
                <c:pt idx="8409">
                  <c:v>525.60527901262685</c:v>
                </c:pt>
                <c:pt idx="8410">
                  <c:v>525.68833245791029</c:v>
                </c:pt>
                <c:pt idx="8411">
                  <c:v>525.77138915014734</c:v>
                </c:pt>
                <c:pt idx="8412">
                  <c:v>525.8544490890805</c:v>
                </c:pt>
                <c:pt idx="8413">
                  <c:v>525.9375122744475</c:v>
                </c:pt>
                <c:pt idx="8414">
                  <c:v>526.02057870599276</c:v>
                </c:pt>
                <c:pt idx="8415">
                  <c:v>526.1036483834547</c:v>
                </c:pt>
                <c:pt idx="8416">
                  <c:v>526.18672130657762</c:v>
                </c:pt>
                <c:pt idx="8417">
                  <c:v>526.26979747509824</c:v>
                </c:pt>
                <c:pt idx="8418">
                  <c:v>526.35287688876224</c:v>
                </c:pt>
                <c:pt idx="8419">
                  <c:v>526.43595954730745</c:v>
                </c:pt>
                <c:pt idx="8420">
                  <c:v>526.51904545047773</c:v>
                </c:pt>
                <c:pt idx="8421">
                  <c:v>526.60213459801321</c:v>
                </c:pt>
                <c:pt idx="8422">
                  <c:v>526.68522698965512</c:v>
                </c:pt>
                <c:pt idx="8423">
                  <c:v>526.7683226251462</c:v>
                </c:pt>
                <c:pt idx="8424">
                  <c:v>526.85142150422564</c:v>
                </c:pt>
                <c:pt idx="8425">
                  <c:v>526.9345236266372</c:v>
                </c:pt>
                <c:pt idx="8426">
                  <c:v>527.01762899212179</c:v>
                </c:pt>
                <c:pt idx="8427">
                  <c:v>527.10073760041939</c:v>
                </c:pt>
                <c:pt idx="8428">
                  <c:v>527.18384945127525</c:v>
                </c:pt>
                <c:pt idx="8429">
                  <c:v>527.26696454442936</c:v>
                </c:pt>
                <c:pt idx="8430">
                  <c:v>527.35008287962137</c:v>
                </c:pt>
                <c:pt idx="8431">
                  <c:v>527.43320445659765</c:v>
                </c:pt>
                <c:pt idx="8432">
                  <c:v>527.5163292750957</c:v>
                </c:pt>
                <c:pt idx="8433">
                  <c:v>527.59945733485995</c:v>
                </c:pt>
                <c:pt idx="8434">
                  <c:v>527.68258863563187</c:v>
                </c:pt>
                <c:pt idx="8435">
                  <c:v>527.76572317715568</c:v>
                </c:pt>
                <c:pt idx="8436">
                  <c:v>527.84886095916966</c:v>
                </c:pt>
                <c:pt idx="8437">
                  <c:v>527.93200198141676</c:v>
                </c:pt>
                <c:pt idx="8438">
                  <c:v>528.01514624364245</c:v>
                </c:pt>
                <c:pt idx="8439">
                  <c:v>528.09829374558558</c:v>
                </c:pt>
                <c:pt idx="8440">
                  <c:v>528.18144448698922</c:v>
                </c:pt>
                <c:pt idx="8441">
                  <c:v>528.26459846759712</c:v>
                </c:pt>
                <c:pt idx="8442">
                  <c:v>528.34775568715133</c:v>
                </c:pt>
                <c:pt idx="8443">
                  <c:v>528.43091614539355</c:v>
                </c:pt>
                <c:pt idx="8444">
                  <c:v>528.51407984206639</c:v>
                </c:pt>
                <c:pt idx="8445">
                  <c:v>528.5972467769119</c:v>
                </c:pt>
                <c:pt idx="8446">
                  <c:v>528.68041694967417</c:v>
                </c:pt>
                <c:pt idx="8447">
                  <c:v>528.76359036009501</c:v>
                </c:pt>
                <c:pt idx="8448">
                  <c:v>528.84676700791886</c:v>
                </c:pt>
                <c:pt idx="8449">
                  <c:v>528.92994689288605</c:v>
                </c:pt>
                <c:pt idx="8450">
                  <c:v>529.01313001474102</c:v>
                </c:pt>
                <c:pt idx="8451">
                  <c:v>529.09631637322389</c:v>
                </c:pt>
                <c:pt idx="8452">
                  <c:v>529.17950596808191</c:v>
                </c:pt>
                <c:pt idx="8453">
                  <c:v>529.26269879905612</c:v>
                </c:pt>
                <c:pt idx="8454">
                  <c:v>529.34589486588777</c:v>
                </c:pt>
                <c:pt idx="8455">
                  <c:v>529.42909416832356</c:v>
                </c:pt>
                <c:pt idx="8456">
                  <c:v>529.51229670610269</c:v>
                </c:pt>
                <c:pt idx="8457">
                  <c:v>529.59550247897164</c:v>
                </c:pt>
                <c:pt idx="8458">
                  <c:v>529.67871148667246</c:v>
                </c:pt>
                <c:pt idx="8459">
                  <c:v>529.76192372894866</c:v>
                </c:pt>
                <c:pt idx="8460">
                  <c:v>529.84513920554286</c:v>
                </c:pt>
                <c:pt idx="8461">
                  <c:v>529.92835791619802</c:v>
                </c:pt>
                <c:pt idx="8462">
                  <c:v>530.01157986066005</c:v>
                </c:pt>
                <c:pt idx="8463">
                  <c:v>530.09480503866962</c:v>
                </c:pt>
                <c:pt idx="8464">
                  <c:v>530.17803344997287</c:v>
                </c:pt>
                <c:pt idx="8465">
                  <c:v>530.26126509431128</c:v>
                </c:pt>
                <c:pt idx="8466">
                  <c:v>530.34449997142906</c:v>
                </c:pt>
                <c:pt idx="8467">
                  <c:v>530.42773808107097</c:v>
                </c:pt>
                <c:pt idx="8468">
                  <c:v>530.5109794229794</c:v>
                </c:pt>
                <c:pt idx="8469">
                  <c:v>530.59422399689902</c:v>
                </c:pt>
                <c:pt idx="8470">
                  <c:v>530.67747180257197</c:v>
                </c:pt>
                <c:pt idx="8471">
                  <c:v>530.76072283974577</c:v>
                </c:pt>
                <c:pt idx="8472">
                  <c:v>530.84397710816131</c:v>
                </c:pt>
                <c:pt idx="8473">
                  <c:v>530.92723460756406</c:v>
                </c:pt>
                <c:pt idx="8474">
                  <c:v>531.01049533769776</c:v>
                </c:pt>
                <c:pt idx="8475">
                  <c:v>531.09375929830583</c:v>
                </c:pt>
                <c:pt idx="8476">
                  <c:v>531.17702648913166</c:v>
                </c:pt>
                <c:pt idx="8477">
                  <c:v>531.26029690992254</c:v>
                </c:pt>
                <c:pt idx="8478">
                  <c:v>531.34357056041972</c:v>
                </c:pt>
                <c:pt idx="8479">
                  <c:v>531.42684744037138</c:v>
                </c:pt>
                <c:pt idx="8480">
                  <c:v>531.51012754951739</c:v>
                </c:pt>
                <c:pt idx="8481">
                  <c:v>531.59341088760323</c:v>
                </c:pt>
                <c:pt idx="8482">
                  <c:v>531.67669745437445</c:v>
                </c:pt>
                <c:pt idx="8483">
                  <c:v>531.75998724957594</c:v>
                </c:pt>
                <c:pt idx="8484">
                  <c:v>531.84328027295157</c:v>
                </c:pt>
                <c:pt idx="8485">
                  <c:v>531.92657652424577</c:v>
                </c:pt>
                <c:pt idx="8486">
                  <c:v>532.00987600320229</c:v>
                </c:pt>
                <c:pt idx="8487">
                  <c:v>532.09317870956772</c:v>
                </c:pt>
                <c:pt idx="8488">
                  <c:v>532.17648464308536</c:v>
                </c:pt>
                <c:pt idx="8489">
                  <c:v>532.25979380350327</c:v>
                </c:pt>
                <c:pt idx="8490">
                  <c:v>532.34310619056123</c:v>
                </c:pt>
                <c:pt idx="8491">
                  <c:v>532.42642180400708</c:v>
                </c:pt>
                <c:pt idx="8492">
                  <c:v>532.50974064358763</c:v>
                </c:pt>
                <c:pt idx="8493">
                  <c:v>532.59306270904358</c:v>
                </c:pt>
                <c:pt idx="8494">
                  <c:v>532.67638800012128</c:v>
                </c:pt>
                <c:pt idx="8495">
                  <c:v>532.75971651656869</c:v>
                </c:pt>
                <c:pt idx="8496">
                  <c:v>532.84304825812842</c:v>
                </c:pt>
                <c:pt idx="8497">
                  <c:v>532.92638322454638</c:v>
                </c:pt>
                <c:pt idx="8498">
                  <c:v>533.0097214155669</c:v>
                </c:pt>
                <c:pt idx="8499">
                  <c:v>533.09306283093554</c:v>
                </c:pt>
                <c:pt idx="8500">
                  <c:v>533.17640747040048</c:v>
                </c:pt>
                <c:pt idx="8501">
                  <c:v>533.25975533370502</c:v>
                </c:pt>
                <c:pt idx="8502">
                  <c:v>533.34310642059177</c:v>
                </c:pt>
                <c:pt idx="8503">
                  <c:v>533.42646073081141</c:v>
                </c:pt>
                <c:pt idx="8504">
                  <c:v>533.509818264106</c:v>
                </c:pt>
                <c:pt idx="8505">
                  <c:v>533.59317902022258</c:v>
                </c:pt>
                <c:pt idx="8506">
                  <c:v>533.67654299890683</c:v>
                </c:pt>
                <c:pt idx="8507">
                  <c:v>533.75991019990352</c:v>
                </c:pt>
                <c:pt idx="8508">
                  <c:v>533.84328062295845</c:v>
                </c:pt>
                <c:pt idx="8509">
                  <c:v>533.92665426781798</c:v>
                </c:pt>
                <c:pt idx="8510">
                  <c:v>534.01003113422951</c:v>
                </c:pt>
                <c:pt idx="8511">
                  <c:v>534.09341122193757</c:v>
                </c:pt>
                <c:pt idx="8512">
                  <c:v>534.1767945306874</c:v>
                </c:pt>
                <c:pt idx="8513">
                  <c:v>534.2601810602232</c:v>
                </c:pt>
                <c:pt idx="8514">
                  <c:v>534.34357081029782</c:v>
                </c:pt>
                <c:pt idx="8515">
                  <c:v>534.42696378064932</c:v>
                </c:pt>
                <c:pt idx="8516">
                  <c:v>534.51035997103077</c:v>
                </c:pt>
                <c:pt idx="8517">
                  <c:v>534.59375938118376</c:v>
                </c:pt>
                <c:pt idx="8518">
                  <c:v>534.677162010855</c:v>
                </c:pt>
                <c:pt idx="8519">
                  <c:v>534.76056785979222</c:v>
                </c:pt>
                <c:pt idx="8520">
                  <c:v>534.8439769277436</c:v>
                </c:pt>
                <c:pt idx="8521">
                  <c:v>534.92738921445095</c:v>
                </c:pt>
                <c:pt idx="8522">
                  <c:v>535.01080471966418</c:v>
                </c:pt>
                <c:pt idx="8523">
                  <c:v>535.09422344312861</c:v>
                </c:pt>
                <c:pt idx="8524">
                  <c:v>535.17764538459051</c:v>
                </c:pt>
                <c:pt idx="8525">
                  <c:v>535.26107054379861</c:v>
                </c:pt>
                <c:pt idx="8526">
                  <c:v>535.3444989204952</c:v>
                </c:pt>
                <c:pt idx="8527">
                  <c:v>535.42793051443243</c:v>
                </c:pt>
                <c:pt idx="8528">
                  <c:v>535.51136532535259</c:v>
                </c:pt>
                <c:pt idx="8529">
                  <c:v>535.59480335300407</c:v>
                </c:pt>
                <c:pt idx="8530">
                  <c:v>535.67824459713427</c:v>
                </c:pt>
                <c:pt idx="8531">
                  <c:v>535.76168905749159</c:v>
                </c:pt>
                <c:pt idx="8532">
                  <c:v>535.84513673381946</c:v>
                </c:pt>
                <c:pt idx="8533">
                  <c:v>535.92858762586593</c:v>
                </c:pt>
                <c:pt idx="8534">
                  <c:v>536.0120417333801</c:v>
                </c:pt>
                <c:pt idx="8535">
                  <c:v>536.09549905610788</c:v>
                </c:pt>
                <c:pt idx="8536">
                  <c:v>536.17895959379621</c:v>
                </c:pt>
                <c:pt idx="8537">
                  <c:v>536.26242334619099</c:v>
                </c:pt>
                <c:pt idx="8538">
                  <c:v>536.34589031304267</c:v>
                </c:pt>
                <c:pt idx="8539">
                  <c:v>536.42936049409491</c:v>
                </c:pt>
                <c:pt idx="8540">
                  <c:v>536.51283388909803</c:v>
                </c:pt>
                <c:pt idx="8541">
                  <c:v>536.59631049779762</c:v>
                </c:pt>
                <c:pt idx="8542">
                  <c:v>536.67979031994162</c:v>
                </c:pt>
                <c:pt idx="8543">
                  <c:v>536.76327335527924</c:v>
                </c:pt>
                <c:pt idx="8544">
                  <c:v>536.84675960355469</c:v>
                </c:pt>
                <c:pt idx="8545">
                  <c:v>536.93024906451876</c:v>
                </c:pt>
                <c:pt idx="8546">
                  <c:v>537.01374173791908</c:v>
                </c:pt>
                <c:pt idx="8547">
                  <c:v>537.09723762349859</c:v>
                </c:pt>
                <c:pt idx="8548">
                  <c:v>537.1807367210107</c:v>
                </c:pt>
                <c:pt idx="8549">
                  <c:v>537.26423903020191</c:v>
                </c:pt>
                <c:pt idx="8550">
                  <c:v>537.34774455081765</c:v>
                </c:pt>
                <c:pt idx="8551">
                  <c:v>537.43125328260817</c:v>
                </c:pt>
                <c:pt idx="8552">
                  <c:v>537.51476522531868</c:v>
                </c:pt>
                <c:pt idx="8553">
                  <c:v>537.59828037870284</c:v>
                </c:pt>
                <c:pt idx="8554">
                  <c:v>537.68179874250211</c:v>
                </c:pt>
                <c:pt idx="8555">
                  <c:v>537.76532031646786</c:v>
                </c:pt>
                <c:pt idx="8556">
                  <c:v>537.84884510034897</c:v>
                </c:pt>
                <c:pt idx="8557">
                  <c:v>537.9323730938911</c:v>
                </c:pt>
                <c:pt idx="8558">
                  <c:v>538.0159042968445</c:v>
                </c:pt>
                <c:pt idx="8559">
                  <c:v>538.09943870895665</c:v>
                </c:pt>
                <c:pt idx="8560">
                  <c:v>538.18297632997769</c:v>
                </c:pt>
                <c:pt idx="8561">
                  <c:v>538.26651715965295</c:v>
                </c:pt>
                <c:pt idx="8562">
                  <c:v>538.3500611977322</c:v>
                </c:pt>
                <c:pt idx="8563">
                  <c:v>538.43360844396454</c:v>
                </c:pt>
                <c:pt idx="8564">
                  <c:v>538.51715889809759</c:v>
                </c:pt>
                <c:pt idx="8565">
                  <c:v>538.60071255988203</c:v>
                </c:pt>
                <c:pt idx="8566">
                  <c:v>538.6842694290616</c:v>
                </c:pt>
                <c:pt idx="8567">
                  <c:v>538.76782950539052</c:v>
                </c:pt>
                <c:pt idx="8568">
                  <c:v>538.85139278861595</c:v>
                </c:pt>
                <c:pt idx="8569">
                  <c:v>538.93495927848642</c:v>
                </c:pt>
                <c:pt idx="8570">
                  <c:v>539.01852897474885</c:v>
                </c:pt>
                <c:pt idx="8571">
                  <c:v>539.10210187715302</c:v>
                </c:pt>
                <c:pt idx="8572">
                  <c:v>539.18567798545007</c:v>
                </c:pt>
                <c:pt idx="8573">
                  <c:v>539.26925729938762</c:v>
                </c:pt>
                <c:pt idx="8574">
                  <c:v>539.35283981871407</c:v>
                </c:pt>
                <c:pt idx="8575">
                  <c:v>539.43642554317728</c:v>
                </c:pt>
                <c:pt idx="8576">
                  <c:v>539.52001447253133</c:v>
                </c:pt>
                <c:pt idx="8577">
                  <c:v>539.60360660651941</c:v>
                </c:pt>
                <c:pt idx="8578">
                  <c:v>539.68720194489367</c:v>
                </c:pt>
                <c:pt idx="8579">
                  <c:v>539.77080048740333</c:v>
                </c:pt>
                <c:pt idx="8580">
                  <c:v>539.85440223379987</c:v>
                </c:pt>
                <c:pt idx="8581">
                  <c:v>539.93800718382829</c:v>
                </c:pt>
                <c:pt idx="8582">
                  <c:v>540.02161533724018</c:v>
                </c:pt>
                <c:pt idx="8583">
                  <c:v>540.10522669378395</c:v>
                </c:pt>
                <c:pt idx="8584">
                  <c:v>540.18884125321119</c:v>
                </c:pt>
                <c:pt idx="8585">
                  <c:v>540.27245901526987</c:v>
                </c:pt>
                <c:pt idx="8586">
                  <c:v>540.35607997971124</c:v>
                </c:pt>
                <c:pt idx="8587">
                  <c:v>540.43970414628325</c:v>
                </c:pt>
                <c:pt idx="8588">
                  <c:v>540.52333151473488</c:v>
                </c:pt>
                <c:pt idx="8589">
                  <c:v>540.60696208481784</c:v>
                </c:pt>
                <c:pt idx="8590">
                  <c:v>540.6905958562827</c:v>
                </c:pt>
                <c:pt idx="8591">
                  <c:v>540.77423282887696</c:v>
                </c:pt>
                <c:pt idx="8592">
                  <c:v>540.85787300235097</c:v>
                </c:pt>
                <c:pt idx="8593">
                  <c:v>540.94151637645598</c:v>
                </c:pt>
                <c:pt idx="8594">
                  <c:v>541.0251629509421</c:v>
                </c:pt>
                <c:pt idx="8595">
                  <c:v>541.10881272555844</c:v>
                </c:pt>
                <c:pt idx="8596">
                  <c:v>541.19246570005271</c:v>
                </c:pt>
                <c:pt idx="8597">
                  <c:v>541.27612187417958</c:v>
                </c:pt>
                <c:pt idx="8598">
                  <c:v>541.35978124768678</c:v>
                </c:pt>
                <c:pt idx="8599">
                  <c:v>541.44344382032284</c:v>
                </c:pt>
                <c:pt idx="8600">
                  <c:v>541.52710959184287</c:v>
                </c:pt>
                <c:pt idx="8601">
                  <c:v>541.61077856199506</c:v>
                </c:pt>
                <c:pt idx="8602">
                  <c:v>541.69445073052691</c:v>
                </c:pt>
                <c:pt idx="8603">
                  <c:v>541.77812609719183</c:v>
                </c:pt>
                <c:pt idx="8604">
                  <c:v>541.86180466174096</c:v>
                </c:pt>
                <c:pt idx="8605">
                  <c:v>541.94548642392385</c:v>
                </c:pt>
                <c:pt idx="8606">
                  <c:v>542.02917138349096</c:v>
                </c:pt>
                <c:pt idx="8607">
                  <c:v>542.1128595401899</c:v>
                </c:pt>
                <c:pt idx="8608">
                  <c:v>542.19655089377682</c:v>
                </c:pt>
                <c:pt idx="8609">
                  <c:v>542.28024544399898</c:v>
                </c:pt>
                <c:pt idx="8610">
                  <c:v>542.36394319060832</c:v>
                </c:pt>
                <c:pt idx="8611">
                  <c:v>542.44764413335747</c:v>
                </c:pt>
                <c:pt idx="8612">
                  <c:v>542.53134827199267</c:v>
                </c:pt>
                <c:pt idx="8613">
                  <c:v>542.61505560626813</c:v>
                </c:pt>
                <c:pt idx="8614">
                  <c:v>542.69876613593544</c:v>
                </c:pt>
                <c:pt idx="8615">
                  <c:v>542.7824798607428</c:v>
                </c:pt>
                <c:pt idx="8616">
                  <c:v>542.86619678044372</c:v>
                </c:pt>
                <c:pt idx="8617">
                  <c:v>542.94991689478798</c:v>
                </c:pt>
                <c:pt idx="8618">
                  <c:v>543.03364020352672</c:v>
                </c:pt>
                <c:pt idx="8619">
                  <c:v>543.11736670641335</c:v>
                </c:pt>
                <c:pt idx="8620">
                  <c:v>543.20109640319697</c:v>
                </c:pt>
                <c:pt idx="8621">
                  <c:v>543.28482929362883</c:v>
                </c:pt>
                <c:pt idx="8622">
                  <c:v>543.36856537746121</c:v>
                </c:pt>
                <c:pt idx="8623">
                  <c:v>543.45230465444365</c:v>
                </c:pt>
                <c:pt idx="8624">
                  <c:v>543.53604712432991</c:v>
                </c:pt>
                <c:pt idx="8625">
                  <c:v>543.61979278687113</c:v>
                </c:pt>
                <c:pt idx="8626">
                  <c:v>543.7035416418172</c:v>
                </c:pt>
                <c:pt idx="8627">
                  <c:v>543.78729368892436</c:v>
                </c:pt>
                <c:pt idx="8628">
                  <c:v>543.87104892793673</c:v>
                </c:pt>
                <c:pt idx="8629">
                  <c:v>543.95480735861213</c:v>
                </c:pt>
                <c:pt idx="8630">
                  <c:v>544.03856898070205</c:v>
                </c:pt>
                <c:pt idx="8631">
                  <c:v>544.12233379395468</c:v>
                </c:pt>
                <c:pt idx="8632">
                  <c:v>544.20610179812297</c:v>
                </c:pt>
                <c:pt idx="8633">
                  <c:v>544.28987299296045</c:v>
                </c:pt>
                <c:pt idx="8634">
                  <c:v>544.37364737821804</c:v>
                </c:pt>
                <c:pt idx="8635">
                  <c:v>544.45742495364937</c:v>
                </c:pt>
                <c:pt idx="8636">
                  <c:v>544.54120571900239</c:v>
                </c:pt>
                <c:pt idx="8637">
                  <c:v>544.6249896740328</c:v>
                </c:pt>
                <c:pt idx="8638">
                  <c:v>544.70877681849231</c:v>
                </c:pt>
                <c:pt idx="8639">
                  <c:v>544.79256715213216</c:v>
                </c:pt>
                <c:pt idx="8640">
                  <c:v>544.87636067470407</c:v>
                </c:pt>
                <c:pt idx="8641">
                  <c:v>544.96015738596441</c:v>
                </c:pt>
                <c:pt idx="8642">
                  <c:v>545.04395728565908</c:v>
                </c:pt>
                <c:pt idx="8643">
                  <c:v>545.12776037354433</c:v>
                </c:pt>
                <c:pt idx="8644">
                  <c:v>545.21156664937121</c:v>
                </c:pt>
                <c:pt idx="8645">
                  <c:v>545.29537611289379</c:v>
                </c:pt>
                <c:pt idx="8646">
                  <c:v>545.37918876386311</c:v>
                </c:pt>
                <c:pt idx="8647">
                  <c:v>545.46300460203497</c:v>
                </c:pt>
                <c:pt idx="8648">
                  <c:v>545.54682362715573</c:v>
                </c:pt>
                <c:pt idx="8649">
                  <c:v>545.63064583898324</c:v>
                </c:pt>
                <c:pt idx="8650">
                  <c:v>545.71447123726955</c:v>
                </c:pt>
                <c:pt idx="8651">
                  <c:v>545.79829982176386</c:v>
                </c:pt>
                <c:pt idx="8652">
                  <c:v>545.88213159222403</c:v>
                </c:pt>
                <c:pt idx="8653">
                  <c:v>545.96596654839936</c:v>
                </c:pt>
                <c:pt idx="8654">
                  <c:v>546.04980469004511</c:v>
                </c:pt>
                <c:pt idx="8655">
                  <c:v>546.13364601691194</c:v>
                </c:pt>
                <c:pt idx="8656">
                  <c:v>546.21749052875168</c:v>
                </c:pt>
                <c:pt idx="8657">
                  <c:v>546.30133822532196</c:v>
                </c:pt>
                <c:pt idx="8658">
                  <c:v>546.38518910637413</c:v>
                </c:pt>
                <c:pt idx="8659">
                  <c:v>546.46904317166025</c:v>
                </c:pt>
                <c:pt idx="8660">
                  <c:v>546.55290042093304</c:v>
                </c:pt>
                <c:pt idx="8661">
                  <c:v>546.63676085394616</c:v>
                </c:pt>
                <c:pt idx="8662">
                  <c:v>546.72062447045391</c:v>
                </c:pt>
                <c:pt idx="8663">
                  <c:v>546.80449127020995</c:v>
                </c:pt>
                <c:pt idx="8664">
                  <c:v>546.88836125296609</c:v>
                </c:pt>
                <c:pt idx="8665">
                  <c:v>546.97223441847575</c:v>
                </c:pt>
                <c:pt idx="8666">
                  <c:v>547.05611076649438</c:v>
                </c:pt>
                <c:pt idx="8667">
                  <c:v>547.13999029677302</c:v>
                </c:pt>
                <c:pt idx="8668">
                  <c:v>547.22387300906701</c:v>
                </c:pt>
                <c:pt idx="8669">
                  <c:v>547.30775890312896</c:v>
                </c:pt>
                <c:pt idx="8670">
                  <c:v>547.39164797871376</c:v>
                </c:pt>
                <c:pt idx="8671">
                  <c:v>547.47554023557382</c:v>
                </c:pt>
                <c:pt idx="8672">
                  <c:v>547.55943567346196</c:v>
                </c:pt>
                <c:pt idx="8673">
                  <c:v>547.64333429213571</c:v>
                </c:pt>
                <c:pt idx="8674">
                  <c:v>547.72723609134403</c:v>
                </c:pt>
                <c:pt idx="8675">
                  <c:v>547.81114107084602</c:v>
                </c:pt>
                <c:pt idx="8676">
                  <c:v>547.89504923039033</c:v>
                </c:pt>
                <c:pt idx="8677">
                  <c:v>547.97896056973582</c:v>
                </c:pt>
                <c:pt idx="8678">
                  <c:v>548.06287508863443</c:v>
                </c:pt>
                <c:pt idx="8679">
                  <c:v>548.14679278683911</c:v>
                </c:pt>
                <c:pt idx="8680">
                  <c:v>548.23071366410545</c:v>
                </c:pt>
                <c:pt idx="8681">
                  <c:v>548.31463772018594</c:v>
                </c:pt>
                <c:pt idx="8682">
                  <c:v>548.39856495483775</c:v>
                </c:pt>
                <c:pt idx="8683">
                  <c:v>548.48249536781316</c:v>
                </c:pt>
                <c:pt idx="8684">
                  <c:v>548.56642895886523</c:v>
                </c:pt>
                <c:pt idx="8685">
                  <c:v>548.65036572775159</c:v>
                </c:pt>
                <c:pt idx="8686">
                  <c:v>548.73430567422315</c:v>
                </c:pt>
                <c:pt idx="8687">
                  <c:v>548.81824879803912</c:v>
                </c:pt>
                <c:pt idx="8688">
                  <c:v>548.90219509894803</c:v>
                </c:pt>
                <c:pt idx="8689">
                  <c:v>548.98614457670897</c:v>
                </c:pt>
                <c:pt idx="8690">
                  <c:v>549.07009723107592</c:v>
                </c:pt>
                <c:pt idx="8691">
                  <c:v>549.15405306180196</c:v>
                </c:pt>
                <c:pt idx="8692">
                  <c:v>549.23801206864232</c:v>
                </c:pt>
                <c:pt idx="8693">
                  <c:v>549.32197425134984</c:v>
                </c:pt>
                <c:pt idx="8694">
                  <c:v>549.40593960968386</c:v>
                </c:pt>
                <c:pt idx="8695">
                  <c:v>549.48990814339834</c:v>
                </c:pt>
                <c:pt idx="8696">
                  <c:v>549.57387985224432</c:v>
                </c:pt>
                <c:pt idx="8697">
                  <c:v>549.65785473597987</c:v>
                </c:pt>
                <c:pt idx="8698">
                  <c:v>549.74183279435738</c:v>
                </c:pt>
                <c:pt idx="8699">
                  <c:v>549.82581402713652</c:v>
                </c:pt>
                <c:pt idx="8700">
                  <c:v>549.90979843406751</c:v>
                </c:pt>
                <c:pt idx="8701">
                  <c:v>549.99378601490753</c:v>
                </c:pt>
                <c:pt idx="8702">
                  <c:v>550.07777676941282</c:v>
                </c:pt>
                <c:pt idx="8703">
                  <c:v>550.1617706973359</c:v>
                </c:pt>
                <c:pt idx="8704">
                  <c:v>550.24576779843437</c:v>
                </c:pt>
                <c:pt idx="8705">
                  <c:v>550.32976807246291</c:v>
                </c:pt>
                <c:pt idx="8706">
                  <c:v>550.41377151917493</c:v>
                </c:pt>
                <c:pt idx="8707">
                  <c:v>550.4977781383302</c:v>
                </c:pt>
                <c:pt idx="8708">
                  <c:v>550.58178792968192</c:v>
                </c:pt>
                <c:pt idx="8709">
                  <c:v>550.66580089298384</c:v>
                </c:pt>
                <c:pt idx="8710">
                  <c:v>550.74981702799278</c:v>
                </c:pt>
                <c:pt idx="8711">
                  <c:v>550.83383633446567</c:v>
                </c:pt>
                <c:pt idx="8712">
                  <c:v>550.91785881215537</c:v>
                </c:pt>
                <c:pt idx="8713">
                  <c:v>551.00188446081859</c:v>
                </c:pt>
                <c:pt idx="8714">
                  <c:v>551.08591328021339</c:v>
                </c:pt>
                <c:pt idx="8715">
                  <c:v>551.16994527009456</c:v>
                </c:pt>
                <c:pt idx="8716">
                  <c:v>551.25398043021551</c:v>
                </c:pt>
                <c:pt idx="8717">
                  <c:v>551.33801876033488</c:v>
                </c:pt>
                <c:pt idx="8718">
                  <c:v>551.42206026020779</c:v>
                </c:pt>
                <c:pt idx="8719">
                  <c:v>551.5061049295881</c:v>
                </c:pt>
                <c:pt idx="8720">
                  <c:v>551.59015276823504</c:v>
                </c:pt>
                <c:pt idx="8721">
                  <c:v>551.67420377590406</c:v>
                </c:pt>
                <c:pt idx="8722">
                  <c:v>551.7582579523496</c:v>
                </c:pt>
                <c:pt idx="8723">
                  <c:v>551.84231529732733</c:v>
                </c:pt>
                <c:pt idx="8724">
                  <c:v>551.92637581059705</c:v>
                </c:pt>
                <c:pt idx="8725">
                  <c:v>552.01043949191001</c:v>
                </c:pt>
                <c:pt idx="8726">
                  <c:v>552.09450634102984</c:v>
                </c:pt>
                <c:pt idx="8727">
                  <c:v>552.17857635770531</c:v>
                </c:pt>
                <c:pt idx="8728">
                  <c:v>552.26264954169574</c:v>
                </c:pt>
                <c:pt idx="8729">
                  <c:v>552.3467258927576</c:v>
                </c:pt>
                <c:pt idx="8730">
                  <c:v>552.43080541064762</c:v>
                </c:pt>
                <c:pt idx="8731">
                  <c:v>552.51488809512205</c:v>
                </c:pt>
                <c:pt idx="8732">
                  <c:v>552.59897394593952</c:v>
                </c:pt>
                <c:pt idx="8733">
                  <c:v>552.68306296285346</c:v>
                </c:pt>
                <c:pt idx="8734">
                  <c:v>552.76715514562216</c:v>
                </c:pt>
                <c:pt idx="8735">
                  <c:v>552.85125049400119</c:v>
                </c:pt>
                <c:pt idx="8736">
                  <c:v>552.9353490077483</c:v>
                </c:pt>
                <c:pt idx="8737">
                  <c:v>553.01945068661826</c:v>
                </c:pt>
                <c:pt idx="8738">
                  <c:v>553.10355553037277</c:v>
                </c:pt>
                <c:pt idx="8739">
                  <c:v>553.18766353876435</c:v>
                </c:pt>
                <c:pt idx="8740">
                  <c:v>553.2717747115521</c:v>
                </c:pt>
                <c:pt idx="8741">
                  <c:v>553.35588904849021</c:v>
                </c:pt>
                <c:pt idx="8742">
                  <c:v>553.4400065493395</c:v>
                </c:pt>
                <c:pt idx="8743">
                  <c:v>553.52412721385383</c:v>
                </c:pt>
                <c:pt idx="8744">
                  <c:v>553.60825104179355</c:v>
                </c:pt>
                <c:pt idx="8745">
                  <c:v>553.69237803291423</c:v>
                </c:pt>
                <c:pt idx="8746">
                  <c:v>553.7765081869718</c:v>
                </c:pt>
                <c:pt idx="8747">
                  <c:v>553.86064150372522</c:v>
                </c:pt>
                <c:pt idx="8748">
                  <c:v>553.94477798293042</c:v>
                </c:pt>
                <c:pt idx="8749">
                  <c:v>554.02891762434808</c:v>
                </c:pt>
                <c:pt idx="8750">
                  <c:v>554.11306042773128</c:v>
                </c:pt>
                <c:pt idx="8751">
                  <c:v>554.19720639283855</c:v>
                </c:pt>
                <c:pt idx="8752">
                  <c:v>554.28135551942876</c:v>
                </c:pt>
                <c:pt idx="8753">
                  <c:v>554.36550780725986</c:v>
                </c:pt>
                <c:pt idx="8754">
                  <c:v>554.44966325608834</c:v>
                </c:pt>
                <c:pt idx="8755">
                  <c:v>554.53382186567183</c:v>
                </c:pt>
                <c:pt idx="8756">
                  <c:v>554.6179836357685</c:v>
                </c:pt>
                <c:pt idx="8757">
                  <c:v>554.70214856613347</c:v>
                </c:pt>
                <c:pt idx="8758">
                  <c:v>554.78631665653063</c:v>
                </c:pt>
                <c:pt idx="8759">
                  <c:v>554.87048790671076</c:v>
                </c:pt>
                <c:pt idx="8760">
                  <c:v>554.95466231643729</c:v>
                </c:pt>
                <c:pt idx="8761">
                  <c:v>555.03883988546454</c:v>
                </c:pt>
                <c:pt idx="8762">
                  <c:v>555.1230206135516</c:v>
                </c:pt>
                <c:pt idx="8763">
                  <c:v>555.20720450045656</c:v>
                </c:pt>
                <c:pt idx="8764">
                  <c:v>555.29139154593804</c:v>
                </c:pt>
                <c:pt idx="8765">
                  <c:v>555.37558174975368</c:v>
                </c:pt>
                <c:pt idx="8766">
                  <c:v>555.45977511166166</c:v>
                </c:pt>
                <c:pt idx="8767">
                  <c:v>555.54397163141937</c:v>
                </c:pt>
                <c:pt idx="8768">
                  <c:v>555.6281713087867</c:v>
                </c:pt>
                <c:pt idx="8769">
                  <c:v>555.7123741435222</c:v>
                </c:pt>
                <c:pt idx="8770">
                  <c:v>555.79658013538199</c:v>
                </c:pt>
                <c:pt idx="8771">
                  <c:v>555.88078928412585</c:v>
                </c:pt>
                <c:pt idx="8772">
                  <c:v>555.96500158951142</c:v>
                </c:pt>
                <c:pt idx="8773">
                  <c:v>556.04921705129846</c:v>
                </c:pt>
                <c:pt idx="8774">
                  <c:v>556.13343566924186</c:v>
                </c:pt>
                <c:pt idx="8775">
                  <c:v>556.21765744310721</c:v>
                </c:pt>
                <c:pt idx="8776">
                  <c:v>556.3018823726469</c:v>
                </c:pt>
                <c:pt idx="8777">
                  <c:v>556.38611045762207</c:v>
                </c:pt>
                <c:pt idx="8778">
                  <c:v>556.47034169779101</c:v>
                </c:pt>
                <c:pt idx="8779">
                  <c:v>556.55457609291011</c:v>
                </c:pt>
                <c:pt idx="8780">
                  <c:v>556.63881364274346</c:v>
                </c:pt>
                <c:pt idx="8781">
                  <c:v>556.72305434704708</c:v>
                </c:pt>
                <c:pt idx="8782">
                  <c:v>556.80729820557826</c:v>
                </c:pt>
                <c:pt idx="8783">
                  <c:v>556.89154521809724</c:v>
                </c:pt>
                <c:pt idx="8784">
                  <c:v>556.97579538436264</c:v>
                </c:pt>
                <c:pt idx="8785">
                  <c:v>557.06004870413608</c:v>
                </c:pt>
                <c:pt idx="8786">
                  <c:v>557.14430517717403</c:v>
                </c:pt>
                <c:pt idx="8787">
                  <c:v>557.22856480323583</c:v>
                </c:pt>
                <c:pt idx="8788">
                  <c:v>557.31282758207931</c:v>
                </c:pt>
                <c:pt idx="8789">
                  <c:v>557.39709351346733</c:v>
                </c:pt>
                <c:pt idx="8790">
                  <c:v>557.48136259715761</c:v>
                </c:pt>
                <c:pt idx="8791">
                  <c:v>557.56563483290631</c:v>
                </c:pt>
                <c:pt idx="8792">
                  <c:v>557.64991022047695</c:v>
                </c:pt>
                <c:pt idx="8793">
                  <c:v>557.73418875962739</c:v>
                </c:pt>
                <c:pt idx="8794">
                  <c:v>557.81847045011648</c:v>
                </c:pt>
                <c:pt idx="8795">
                  <c:v>557.9027552917056</c:v>
                </c:pt>
                <c:pt idx="8796">
                  <c:v>557.9870432841534</c:v>
                </c:pt>
                <c:pt idx="8797">
                  <c:v>558.07133442721704</c:v>
                </c:pt>
                <c:pt idx="8798">
                  <c:v>558.15562872066039</c:v>
                </c:pt>
                <c:pt idx="8799">
                  <c:v>558.23992616423834</c:v>
                </c:pt>
                <c:pt idx="8800">
                  <c:v>558.32422675771636</c:v>
                </c:pt>
                <c:pt idx="8801">
                  <c:v>558.40853050084888</c:v>
                </c:pt>
                <c:pt idx="8802">
                  <c:v>558.49283739339717</c:v>
                </c:pt>
                <c:pt idx="8803">
                  <c:v>558.57714743512292</c:v>
                </c:pt>
                <c:pt idx="8804">
                  <c:v>558.66146062578514</c:v>
                </c:pt>
                <c:pt idx="8805">
                  <c:v>558.7457769651412</c:v>
                </c:pt>
                <c:pt idx="8806">
                  <c:v>558.83009645295567</c:v>
                </c:pt>
                <c:pt idx="8807">
                  <c:v>558.91441908898537</c:v>
                </c:pt>
                <c:pt idx="8808">
                  <c:v>558.99874487299235</c:v>
                </c:pt>
                <c:pt idx="8809">
                  <c:v>559.08307380473343</c:v>
                </c:pt>
                <c:pt idx="8810">
                  <c:v>559.16740588397192</c:v>
                </c:pt>
                <c:pt idx="8811">
                  <c:v>559.25174111046829</c:v>
                </c:pt>
                <c:pt idx="8812">
                  <c:v>559.33607948398139</c:v>
                </c:pt>
                <c:pt idx="8813">
                  <c:v>559.42042100427147</c:v>
                </c:pt>
                <c:pt idx="8814">
                  <c:v>559.50476567109877</c:v>
                </c:pt>
                <c:pt idx="8815">
                  <c:v>559.58911348422305</c:v>
                </c:pt>
                <c:pt idx="8816">
                  <c:v>559.67346444340831</c:v>
                </c:pt>
                <c:pt idx="8817">
                  <c:v>559.75781854840989</c:v>
                </c:pt>
                <c:pt idx="8818">
                  <c:v>559.84217579899325</c:v>
                </c:pt>
                <c:pt idx="8819">
                  <c:v>559.9265361949133</c:v>
                </c:pt>
                <c:pt idx="8820">
                  <c:v>560.01089973593719</c:v>
                </c:pt>
                <c:pt idx="8821">
                  <c:v>560.09526642182129</c:v>
                </c:pt>
                <c:pt idx="8822">
                  <c:v>560.17963625232846</c:v>
                </c:pt>
                <c:pt idx="8823">
                  <c:v>560.26400922721655</c:v>
                </c:pt>
                <c:pt idx="8824">
                  <c:v>560.34838534624998</c:v>
                </c:pt>
                <c:pt idx="8825">
                  <c:v>560.43276460918605</c:v>
                </c:pt>
                <c:pt idx="8826">
                  <c:v>560.51714701579101</c:v>
                </c:pt>
                <c:pt idx="8827">
                  <c:v>560.60153256581771</c:v>
                </c:pt>
                <c:pt idx="8828">
                  <c:v>560.68592125903376</c:v>
                </c:pt>
                <c:pt idx="8829">
                  <c:v>560.77031309519771</c:v>
                </c:pt>
                <c:pt idx="8830">
                  <c:v>560.85470807407285</c:v>
                </c:pt>
                <c:pt idx="8831">
                  <c:v>560.93910619541691</c:v>
                </c:pt>
                <c:pt idx="8832">
                  <c:v>561.02350745899309</c:v>
                </c:pt>
                <c:pt idx="8833">
                  <c:v>561.10791186456083</c:v>
                </c:pt>
                <c:pt idx="8834">
                  <c:v>561.19231941188457</c:v>
                </c:pt>
                <c:pt idx="8835">
                  <c:v>561.27673010072328</c:v>
                </c:pt>
                <c:pt idx="8836">
                  <c:v>561.36114393083722</c:v>
                </c:pt>
                <c:pt idx="8837">
                  <c:v>561.44556090199069</c:v>
                </c:pt>
                <c:pt idx="8838">
                  <c:v>561.5299810139436</c:v>
                </c:pt>
                <c:pt idx="8839">
                  <c:v>561.61440426645811</c:v>
                </c:pt>
                <c:pt idx="8840">
                  <c:v>561.69883065929537</c:v>
                </c:pt>
                <c:pt idx="8841">
                  <c:v>561.78326019221504</c:v>
                </c:pt>
                <c:pt idx="8842">
                  <c:v>561.86769286498168</c:v>
                </c:pt>
                <c:pt idx="8843">
                  <c:v>561.95212867735495</c:v>
                </c:pt>
                <c:pt idx="8844">
                  <c:v>562.03656762909907</c:v>
                </c:pt>
                <c:pt idx="8845">
                  <c:v>562.12100971997279</c:v>
                </c:pt>
                <c:pt idx="8846">
                  <c:v>562.20545494973999</c:v>
                </c:pt>
                <c:pt idx="8847">
                  <c:v>562.28990331816112</c:v>
                </c:pt>
                <c:pt idx="8848">
                  <c:v>562.3743548249995</c:v>
                </c:pt>
                <c:pt idx="8849">
                  <c:v>562.45880947001524</c:v>
                </c:pt>
                <c:pt idx="8850">
                  <c:v>562.54326725297119</c:v>
                </c:pt>
                <c:pt idx="8851">
                  <c:v>562.62772817363111</c:v>
                </c:pt>
                <c:pt idx="8852">
                  <c:v>562.71219223175501</c:v>
                </c:pt>
                <c:pt idx="8853">
                  <c:v>562.7966594271046</c:v>
                </c:pt>
                <c:pt idx="8854">
                  <c:v>562.88112975944341</c:v>
                </c:pt>
                <c:pt idx="8855">
                  <c:v>562.96560322853247</c:v>
                </c:pt>
                <c:pt idx="8856">
                  <c:v>563.05007983413509</c:v>
                </c:pt>
                <c:pt idx="8857">
                  <c:v>563.13455957601377</c:v>
                </c:pt>
                <c:pt idx="8858">
                  <c:v>563.21904245392932</c:v>
                </c:pt>
                <c:pt idx="8859">
                  <c:v>563.30352846764572</c:v>
                </c:pt>
                <c:pt idx="8860">
                  <c:v>563.38801761692355</c:v>
                </c:pt>
                <c:pt idx="8861">
                  <c:v>563.47250990152816</c:v>
                </c:pt>
                <c:pt idx="8862">
                  <c:v>563.55700532121989</c:v>
                </c:pt>
                <c:pt idx="8863">
                  <c:v>563.64150387576149</c:v>
                </c:pt>
                <c:pt idx="8864">
                  <c:v>563.72600556491466</c:v>
                </c:pt>
                <c:pt idx="8865">
                  <c:v>563.81051038844589</c:v>
                </c:pt>
                <c:pt idx="8866">
                  <c:v>563.89501834611247</c:v>
                </c:pt>
                <c:pt idx="8867">
                  <c:v>563.97952943768234</c:v>
                </c:pt>
                <c:pt idx="8868">
                  <c:v>564.0640436629144</c:v>
                </c:pt>
                <c:pt idx="8869">
                  <c:v>564.14856102157216</c:v>
                </c:pt>
                <c:pt idx="8870">
                  <c:v>564.23308151341973</c:v>
                </c:pt>
                <c:pt idx="8871">
                  <c:v>564.31760513822258</c:v>
                </c:pt>
                <c:pt idx="8872">
                  <c:v>564.40213189573637</c:v>
                </c:pt>
                <c:pt idx="8873">
                  <c:v>564.48666178572978</c:v>
                </c:pt>
                <c:pt idx="8874">
                  <c:v>564.57119480796609</c:v>
                </c:pt>
                <c:pt idx="8875">
                  <c:v>564.65573096220373</c:v>
                </c:pt>
                <c:pt idx="8876">
                  <c:v>564.74027024821146</c:v>
                </c:pt>
                <c:pt idx="8877">
                  <c:v>564.82481266574894</c:v>
                </c:pt>
                <c:pt idx="8878">
                  <c:v>564.90935821458083</c:v>
                </c:pt>
                <c:pt idx="8879">
                  <c:v>564.99390689446818</c:v>
                </c:pt>
                <c:pt idx="8880">
                  <c:v>565.07845870517917</c:v>
                </c:pt>
                <c:pt idx="8881">
                  <c:v>565.16301364647052</c:v>
                </c:pt>
                <c:pt idx="8882">
                  <c:v>565.24757171811166</c:v>
                </c:pt>
                <c:pt idx="8883">
                  <c:v>565.33213291986306</c:v>
                </c:pt>
                <c:pt idx="8884">
                  <c:v>565.41669725148779</c:v>
                </c:pt>
                <c:pt idx="8885">
                  <c:v>565.50126471275144</c:v>
                </c:pt>
                <c:pt idx="8886">
                  <c:v>565.58583530341491</c:v>
                </c:pt>
                <c:pt idx="8887">
                  <c:v>565.67040902324345</c:v>
                </c:pt>
                <c:pt idx="8888">
                  <c:v>565.75498587200127</c:v>
                </c:pt>
                <c:pt idx="8889">
                  <c:v>565.83956584945315</c:v>
                </c:pt>
                <c:pt idx="8890">
                  <c:v>565.92414895535887</c:v>
                </c:pt>
                <c:pt idx="8891">
                  <c:v>566.0087351894847</c:v>
                </c:pt>
                <c:pt idx="8892">
                  <c:v>566.09332455159597</c:v>
                </c:pt>
                <c:pt idx="8893">
                  <c:v>566.17791704145259</c:v>
                </c:pt>
                <c:pt idx="8894">
                  <c:v>566.2625126588232</c:v>
                </c:pt>
                <c:pt idx="8895">
                  <c:v>566.3471114034694</c:v>
                </c:pt>
                <c:pt idx="8896">
                  <c:v>566.43171327515336</c:v>
                </c:pt>
                <c:pt idx="8897">
                  <c:v>566.51631827364201</c:v>
                </c:pt>
                <c:pt idx="8898">
                  <c:v>566.60092639869913</c:v>
                </c:pt>
                <c:pt idx="8899">
                  <c:v>566.68553765008744</c:v>
                </c:pt>
                <c:pt idx="8900">
                  <c:v>566.77015202757195</c:v>
                </c:pt>
                <c:pt idx="8901">
                  <c:v>566.85476953091882</c:v>
                </c:pt>
                <c:pt idx="8902">
                  <c:v>566.93939015988883</c:v>
                </c:pt>
                <c:pt idx="8903">
                  <c:v>567.02401391424746</c:v>
                </c:pt>
                <c:pt idx="8904">
                  <c:v>567.10864079375904</c:v>
                </c:pt>
                <c:pt idx="8905">
                  <c:v>567.19327079819095</c:v>
                </c:pt>
                <c:pt idx="8906">
                  <c:v>567.27790392730265</c:v>
                </c:pt>
                <c:pt idx="8907">
                  <c:v>567.3625401808647</c:v>
                </c:pt>
                <c:pt idx="8908">
                  <c:v>567.44717955863678</c:v>
                </c:pt>
                <c:pt idx="8909">
                  <c:v>567.53182206038264</c:v>
                </c:pt>
                <c:pt idx="8910">
                  <c:v>567.6164676858715</c:v>
                </c:pt>
                <c:pt idx="8911">
                  <c:v>567.70111643486666</c:v>
                </c:pt>
                <c:pt idx="8912">
                  <c:v>567.78576830712871</c:v>
                </c:pt>
                <c:pt idx="8913">
                  <c:v>567.87042330242866</c:v>
                </c:pt>
                <c:pt idx="8914">
                  <c:v>567.95508142052631</c:v>
                </c:pt>
                <c:pt idx="8915">
                  <c:v>568.03974266119053</c:v>
                </c:pt>
                <c:pt idx="8916">
                  <c:v>568.12440702418257</c:v>
                </c:pt>
                <c:pt idx="8917">
                  <c:v>568.20907450927052</c:v>
                </c:pt>
                <c:pt idx="8918">
                  <c:v>568.29374511621745</c:v>
                </c:pt>
                <c:pt idx="8919">
                  <c:v>568.37841884478883</c:v>
                </c:pt>
                <c:pt idx="8920">
                  <c:v>568.46309569474931</c:v>
                </c:pt>
                <c:pt idx="8921">
                  <c:v>568.5477756658679</c:v>
                </c:pt>
                <c:pt idx="8922">
                  <c:v>568.63245875790233</c:v>
                </c:pt>
                <c:pt idx="8923">
                  <c:v>568.71714497062362</c:v>
                </c:pt>
                <c:pt idx="8924">
                  <c:v>568.80183430379509</c:v>
                </c:pt>
                <c:pt idx="8925">
                  <c:v>568.88652675718276</c:v>
                </c:pt>
                <c:pt idx="8926">
                  <c:v>568.97122233055177</c:v>
                </c:pt>
                <c:pt idx="8927">
                  <c:v>569.05592102366541</c:v>
                </c:pt>
                <c:pt idx="8928">
                  <c:v>569.1406228362946</c:v>
                </c:pt>
                <c:pt idx="8929">
                  <c:v>569.22532776819833</c:v>
                </c:pt>
                <c:pt idx="8930">
                  <c:v>569.31003581914626</c:v>
                </c:pt>
                <c:pt idx="8931">
                  <c:v>569.39474698890149</c:v>
                </c:pt>
                <c:pt idx="8932">
                  <c:v>569.4794612772331</c:v>
                </c:pt>
                <c:pt idx="8933">
                  <c:v>569.56417868390349</c:v>
                </c:pt>
                <c:pt idx="8934">
                  <c:v>569.64889920867745</c:v>
                </c:pt>
                <c:pt idx="8935">
                  <c:v>569.7336228513268</c:v>
                </c:pt>
                <c:pt idx="8936">
                  <c:v>569.81834961160973</c:v>
                </c:pt>
                <c:pt idx="8937">
                  <c:v>569.90307948929762</c:v>
                </c:pt>
                <c:pt idx="8938">
                  <c:v>569.9878124841523</c:v>
                </c:pt>
                <c:pt idx="8939">
                  <c:v>570.07254859594445</c:v>
                </c:pt>
                <c:pt idx="8940">
                  <c:v>570.15728782443546</c:v>
                </c:pt>
                <c:pt idx="8941">
                  <c:v>570.2420301693935</c:v>
                </c:pt>
                <c:pt idx="8942">
                  <c:v>570.32677563058542</c:v>
                </c:pt>
                <c:pt idx="8943">
                  <c:v>570.41152420777291</c:v>
                </c:pt>
                <c:pt idx="8944">
                  <c:v>570.49627590072839</c:v>
                </c:pt>
                <c:pt idx="8945">
                  <c:v>570.58103070921504</c:v>
                </c:pt>
                <c:pt idx="8946">
                  <c:v>570.66578863299651</c:v>
                </c:pt>
                <c:pt idx="8947">
                  <c:v>570.75054967184576</c:v>
                </c:pt>
                <c:pt idx="8948">
                  <c:v>570.83531382552201</c:v>
                </c:pt>
                <c:pt idx="8949">
                  <c:v>570.92008109379515</c:v>
                </c:pt>
                <c:pt idx="8950">
                  <c:v>571.00485147643246</c:v>
                </c:pt>
                <c:pt idx="8951">
                  <c:v>571.08962497319737</c:v>
                </c:pt>
                <c:pt idx="8952">
                  <c:v>571.17440158386012</c:v>
                </c:pt>
                <c:pt idx="8953">
                  <c:v>571.25918130818184</c:v>
                </c:pt>
                <c:pt idx="8954">
                  <c:v>571.34396414593448</c:v>
                </c:pt>
                <c:pt idx="8955">
                  <c:v>571.42875009688248</c:v>
                </c:pt>
                <c:pt idx="8956">
                  <c:v>571.51353916079313</c:v>
                </c:pt>
                <c:pt idx="8957">
                  <c:v>571.5983313374328</c:v>
                </c:pt>
                <c:pt idx="8958">
                  <c:v>571.68312662656581</c:v>
                </c:pt>
                <c:pt idx="8959">
                  <c:v>571.767925027964</c:v>
                </c:pt>
                <c:pt idx="8960">
                  <c:v>571.85272654138964</c:v>
                </c:pt>
                <c:pt idx="8961">
                  <c:v>571.93753116661367</c:v>
                </c:pt>
                <c:pt idx="8962">
                  <c:v>572.02233890339789</c:v>
                </c:pt>
                <c:pt idx="8963">
                  <c:v>572.10714975151268</c:v>
                </c:pt>
                <c:pt idx="8964">
                  <c:v>572.19196371072553</c:v>
                </c:pt>
                <c:pt idx="8965">
                  <c:v>572.27678078080214</c:v>
                </c:pt>
                <c:pt idx="8966">
                  <c:v>572.36160096150945</c:v>
                </c:pt>
                <c:pt idx="8967">
                  <c:v>572.44642425261668</c:v>
                </c:pt>
                <c:pt idx="8968">
                  <c:v>572.53125065388826</c:v>
                </c:pt>
                <c:pt idx="8969">
                  <c:v>572.61608016509092</c:v>
                </c:pt>
                <c:pt idx="8970">
                  <c:v>572.70091278599637</c:v>
                </c:pt>
                <c:pt idx="8971">
                  <c:v>572.78574851636927</c:v>
                </c:pt>
                <c:pt idx="8972">
                  <c:v>572.87058735597429</c:v>
                </c:pt>
                <c:pt idx="8973">
                  <c:v>572.95542930458362</c:v>
                </c:pt>
                <c:pt idx="8974">
                  <c:v>573.04027436196179</c:v>
                </c:pt>
                <c:pt idx="8975">
                  <c:v>573.12512252787826</c:v>
                </c:pt>
                <c:pt idx="8976">
                  <c:v>573.20997380209678</c:v>
                </c:pt>
                <c:pt idx="8977">
                  <c:v>573.29482818439055</c:v>
                </c:pt>
                <c:pt idx="8978">
                  <c:v>573.37968567452094</c:v>
                </c:pt>
                <c:pt idx="8979">
                  <c:v>573.46454627226024</c:v>
                </c:pt>
                <c:pt idx="8980">
                  <c:v>573.5494099773756</c:v>
                </c:pt>
                <c:pt idx="8981">
                  <c:v>573.63427678963239</c:v>
                </c:pt>
                <c:pt idx="8982">
                  <c:v>573.71914670880142</c:v>
                </c:pt>
                <c:pt idx="8983">
                  <c:v>573.80401973464802</c:v>
                </c:pt>
                <c:pt idx="8984">
                  <c:v>573.88889586694177</c:v>
                </c:pt>
                <c:pt idx="8985">
                  <c:v>573.9737751054497</c:v>
                </c:pt>
                <c:pt idx="8986">
                  <c:v>574.05865744993889</c:v>
                </c:pt>
                <c:pt idx="8987">
                  <c:v>574.1435429001798</c:v>
                </c:pt>
                <c:pt idx="8988">
                  <c:v>574.22843145593708</c:v>
                </c:pt>
                <c:pt idx="8989">
                  <c:v>574.31332311698247</c:v>
                </c:pt>
                <c:pt idx="8990">
                  <c:v>574.39821788308427</c:v>
                </c:pt>
                <c:pt idx="8991">
                  <c:v>574.48311575400555</c:v>
                </c:pt>
                <c:pt idx="8992">
                  <c:v>574.56801672952008</c:v>
                </c:pt>
                <c:pt idx="8993">
                  <c:v>574.65292080939241</c:v>
                </c:pt>
                <c:pt idx="8994">
                  <c:v>574.73782799339381</c:v>
                </c:pt>
                <c:pt idx="8995">
                  <c:v>574.82273828129019</c:v>
                </c:pt>
                <c:pt idx="8996">
                  <c:v>574.90765167285042</c:v>
                </c:pt>
                <c:pt idx="8997">
                  <c:v>574.99256816784589</c:v>
                </c:pt>
                <c:pt idx="8998">
                  <c:v>575.07748776604058</c:v>
                </c:pt>
                <c:pt idx="8999">
                  <c:v>575.16241046720575</c:v>
                </c:pt>
                <c:pt idx="9000">
                  <c:v>575.24733627110879</c:v>
                </c:pt>
                <c:pt idx="9001">
                  <c:v>575.33226517751802</c:v>
                </c:pt>
                <c:pt idx="9002">
                  <c:v>575.41719718620664</c:v>
                </c:pt>
                <c:pt idx="9003">
                  <c:v>575.50213229693645</c:v>
                </c:pt>
                <c:pt idx="9004">
                  <c:v>575.58707050947987</c:v>
                </c:pt>
                <c:pt idx="9005">
                  <c:v>575.67201182360634</c:v>
                </c:pt>
                <c:pt idx="9006">
                  <c:v>575.75695623907961</c:v>
                </c:pt>
                <c:pt idx="9007">
                  <c:v>575.84190375567675</c:v>
                </c:pt>
                <c:pt idx="9008">
                  <c:v>575.92685437316084</c:v>
                </c:pt>
                <c:pt idx="9009">
                  <c:v>576.01180809130426</c:v>
                </c:pt>
                <c:pt idx="9010">
                  <c:v>576.09676490987181</c:v>
                </c:pt>
                <c:pt idx="9011">
                  <c:v>576.18172482863497</c:v>
                </c:pt>
                <c:pt idx="9012">
                  <c:v>576.26668784736432</c:v>
                </c:pt>
                <c:pt idx="9013">
                  <c:v>576.35165396582693</c:v>
                </c:pt>
                <c:pt idx="9014">
                  <c:v>576.43662318379029</c:v>
                </c:pt>
                <c:pt idx="9015">
                  <c:v>576.52159550102704</c:v>
                </c:pt>
                <c:pt idx="9016">
                  <c:v>576.60657091730661</c:v>
                </c:pt>
                <c:pt idx="9017">
                  <c:v>576.69154943239471</c:v>
                </c:pt>
                <c:pt idx="9018">
                  <c:v>576.77653104606406</c:v>
                </c:pt>
                <c:pt idx="9019">
                  <c:v>576.86151575808208</c:v>
                </c:pt>
                <c:pt idx="9020">
                  <c:v>576.94650356822081</c:v>
                </c:pt>
                <c:pt idx="9021">
                  <c:v>577.03149447624537</c:v>
                </c:pt>
                <c:pt idx="9022">
                  <c:v>577.11648848192885</c:v>
                </c:pt>
                <c:pt idx="9023">
                  <c:v>577.2014855850399</c:v>
                </c:pt>
                <c:pt idx="9024">
                  <c:v>577.28648578534739</c:v>
                </c:pt>
                <c:pt idx="9025">
                  <c:v>577.37148908262293</c:v>
                </c:pt>
                <c:pt idx="9026">
                  <c:v>577.45649547663322</c:v>
                </c:pt>
                <c:pt idx="9027">
                  <c:v>577.54150496714897</c:v>
                </c:pt>
                <c:pt idx="9028">
                  <c:v>577.62651755394256</c:v>
                </c:pt>
                <c:pt idx="9029">
                  <c:v>577.71153323678027</c:v>
                </c:pt>
                <c:pt idx="9030">
                  <c:v>577.79655201543346</c:v>
                </c:pt>
                <c:pt idx="9031">
                  <c:v>577.8815738896742</c:v>
                </c:pt>
                <c:pt idx="9032">
                  <c:v>577.96659885926715</c:v>
                </c:pt>
                <c:pt idx="9033">
                  <c:v>578.05162692398585</c:v>
                </c:pt>
                <c:pt idx="9034">
                  <c:v>578.13665808360054</c:v>
                </c:pt>
                <c:pt idx="9035">
                  <c:v>578.22169233787997</c:v>
                </c:pt>
                <c:pt idx="9036">
                  <c:v>578.30672968659587</c:v>
                </c:pt>
                <c:pt idx="9037">
                  <c:v>578.39177012951836</c:v>
                </c:pt>
                <c:pt idx="9038">
                  <c:v>578.47681366641473</c:v>
                </c:pt>
                <c:pt idx="9039">
                  <c:v>578.56186029705657</c:v>
                </c:pt>
                <c:pt idx="9040">
                  <c:v>578.64691002121651</c:v>
                </c:pt>
                <c:pt idx="9041">
                  <c:v>578.73196283866355</c:v>
                </c:pt>
                <c:pt idx="9042">
                  <c:v>578.81701874916371</c:v>
                </c:pt>
                <c:pt idx="9043">
                  <c:v>578.90207775249553</c:v>
                </c:pt>
                <c:pt idx="9044">
                  <c:v>578.98713984842243</c:v>
                </c:pt>
                <c:pt idx="9045">
                  <c:v>579.07220503672045</c:v>
                </c:pt>
                <c:pt idx="9046">
                  <c:v>579.15727331715618</c:v>
                </c:pt>
                <c:pt idx="9047">
                  <c:v>579.2423446894993</c:v>
                </c:pt>
                <c:pt idx="9048">
                  <c:v>579.32741915352585</c:v>
                </c:pt>
                <c:pt idx="9049">
                  <c:v>579.41249670900083</c:v>
                </c:pt>
                <c:pt idx="9050">
                  <c:v>579.49757735569779</c:v>
                </c:pt>
                <c:pt idx="9051">
                  <c:v>579.58266109338683</c:v>
                </c:pt>
                <c:pt idx="9052">
                  <c:v>579.66774792183946</c:v>
                </c:pt>
                <c:pt idx="9053">
                  <c:v>579.75283784082501</c:v>
                </c:pt>
                <c:pt idx="9054">
                  <c:v>579.83793085011609</c:v>
                </c:pt>
                <c:pt idx="9055">
                  <c:v>579.92302694948182</c:v>
                </c:pt>
                <c:pt idx="9056">
                  <c:v>580.00812613869607</c:v>
                </c:pt>
                <c:pt idx="9057">
                  <c:v>580.09322841752544</c:v>
                </c:pt>
                <c:pt idx="9058">
                  <c:v>580.17833378574528</c:v>
                </c:pt>
                <c:pt idx="9059">
                  <c:v>580.26344224312345</c:v>
                </c:pt>
                <c:pt idx="9060">
                  <c:v>580.34855378943269</c:v>
                </c:pt>
                <c:pt idx="9061">
                  <c:v>580.43366842444448</c:v>
                </c:pt>
                <c:pt idx="9062">
                  <c:v>580.51878614792895</c:v>
                </c:pt>
                <c:pt idx="9063">
                  <c:v>580.60390695965884</c:v>
                </c:pt>
                <c:pt idx="9064">
                  <c:v>580.68903085940372</c:v>
                </c:pt>
                <c:pt idx="9065">
                  <c:v>580.77415784693392</c:v>
                </c:pt>
                <c:pt idx="9066">
                  <c:v>580.85928792202424</c:v>
                </c:pt>
                <c:pt idx="9067">
                  <c:v>580.9444210844465</c:v>
                </c:pt>
                <c:pt idx="9068">
                  <c:v>581.02955733396698</c:v>
                </c:pt>
                <c:pt idx="9069">
                  <c:v>581.11469667036283</c:v>
                </c:pt>
                <c:pt idx="9070">
                  <c:v>581.19983909340169</c:v>
                </c:pt>
                <c:pt idx="9071">
                  <c:v>581.28498460285607</c:v>
                </c:pt>
                <c:pt idx="9072">
                  <c:v>581.37013319849927</c:v>
                </c:pt>
                <c:pt idx="9073">
                  <c:v>581.45528488009893</c:v>
                </c:pt>
                <c:pt idx="9074">
                  <c:v>581.54043964743209</c:v>
                </c:pt>
                <c:pt idx="9075">
                  <c:v>581.62559750026776</c:v>
                </c:pt>
                <c:pt idx="9076">
                  <c:v>581.71075843837787</c:v>
                </c:pt>
                <c:pt idx="9077">
                  <c:v>581.79592246153538</c:v>
                </c:pt>
                <c:pt idx="9078">
                  <c:v>581.88108956950941</c:v>
                </c:pt>
                <c:pt idx="9079">
                  <c:v>581.96625976207429</c:v>
                </c:pt>
                <c:pt idx="9080">
                  <c:v>582.05143303900286</c:v>
                </c:pt>
                <c:pt idx="9081">
                  <c:v>582.13660940006241</c:v>
                </c:pt>
                <c:pt idx="9082">
                  <c:v>582.22178884502932</c:v>
                </c:pt>
                <c:pt idx="9083">
                  <c:v>582.30697137367667</c:v>
                </c:pt>
                <c:pt idx="9084">
                  <c:v>582.39215698577175</c:v>
                </c:pt>
                <c:pt idx="9085">
                  <c:v>582.47734568109115</c:v>
                </c:pt>
                <c:pt idx="9086">
                  <c:v>582.5625374594058</c:v>
                </c:pt>
                <c:pt idx="9087">
                  <c:v>582.64773232048742</c:v>
                </c:pt>
                <c:pt idx="9088">
                  <c:v>582.73293026410852</c:v>
                </c:pt>
                <c:pt idx="9089">
                  <c:v>582.81813129004001</c:v>
                </c:pt>
                <c:pt idx="9090">
                  <c:v>582.90333539805602</c:v>
                </c:pt>
                <c:pt idx="9091">
                  <c:v>582.98854258792881</c:v>
                </c:pt>
                <c:pt idx="9092">
                  <c:v>583.07375285942965</c:v>
                </c:pt>
                <c:pt idx="9093">
                  <c:v>583.1589662123348</c:v>
                </c:pt>
                <c:pt idx="9094">
                  <c:v>583.24418264641247</c:v>
                </c:pt>
                <c:pt idx="9095">
                  <c:v>583.32940216143822</c:v>
                </c:pt>
                <c:pt idx="9096">
                  <c:v>583.41462475718197</c:v>
                </c:pt>
                <c:pt idx="9097">
                  <c:v>583.49985043341837</c:v>
                </c:pt>
                <c:pt idx="9098">
                  <c:v>583.58507918991904</c:v>
                </c:pt>
                <c:pt idx="9099">
                  <c:v>583.67031102645592</c:v>
                </c:pt>
                <c:pt idx="9100">
                  <c:v>583.75554594280595</c:v>
                </c:pt>
                <c:pt idx="9101">
                  <c:v>583.84078393873642</c:v>
                </c:pt>
                <c:pt idx="9102">
                  <c:v>583.92602501402575</c:v>
                </c:pt>
                <c:pt idx="9103">
                  <c:v>584.01126916844282</c:v>
                </c:pt>
                <c:pt idx="9104">
                  <c:v>584.09651640176116</c:v>
                </c:pt>
                <c:pt idx="9105">
                  <c:v>584.18176671375488</c:v>
                </c:pt>
                <c:pt idx="9106">
                  <c:v>584.26702010419729</c:v>
                </c:pt>
                <c:pt idx="9107">
                  <c:v>584.35227657285986</c:v>
                </c:pt>
                <c:pt idx="9108">
                  <c:v>584.43753611951718</c:v>
                </c:pt>
                <c:pt idx="9109">
                  <c:v>584.52279874394196</c:v>
                </c:pt>
                <c:pt idx="9110">
                  <c:v>584.60806444590833</c:v>
                </c:pt>
                <c:pt idx="9111">
                  <c:v>584.69333322518639</c:v>
                </c:pt>
                <c:pt idx="9112">
                  <c:v>584.77860508155356</c:v>
                </c:pt>
                <c:pt idx="9113">
                  <c:v>584.86388001478167</c:v>
                </c:pt>
                <c:pt idx="9114">
                  <c:v>584.949158024643</c:v>
                </c:pt>
                <c:pt idx="9115">
                  <c:v>585.03443911091097</c:v>
                </c:pt>
                <c:pt idx="9116">
                  <c:v>585.11972327336161</c:v>
                </c:pt>
                <c:pt idx="9117">
                  <c:v>585.20501051176518</c:v>
                </c:pt>
                <c:pt idx="9118">
                  <c:v>585.29030082589736</c:v>
                </c:pt>
                <c:pt idx="9119">
                  <c:v>585.37559421552976</c:v>
                </c:pt>
                <c:pt idx="9120">
                  <c:v>585.46089068043955</c:v>
                </c:pt>
                <c:pt idx="9121">
                  <c:v>585.54619022039765</c:v>
                </c:pt>
                <c:pt idx="9122">
                  <c:v>585.63149283517623</c:v>
                </c:pt>
                <c:pt idx="9123">
                  <c:v>585.71679852455418</c:v>
                </c:pt>
                <c:pt idx="9124">
                  <c:v>585.80210728830082</c:v>
                </c:pt>
                <c:pt idx="9125">
                  <c:v>585.88741912619014</c:v>
                </c:pt>
                <c:pt idx="9126">
                  <c:v>585.97273403800136</c:v>
                </c:pt>
                <c:pt idx="9127">
                  <c:v>586.05805202349961</c:v>
                </c:pt>
                <c:pt idx="9128">
                  <c:v>586.14337308246729</c:v>
                </c:pt>
                <c:pt idx="9129">
                  <c:v>586.22869721467112</c:v>
                </c:pt>
                <c:pt idx="9130">
                  <c:v>586.31402441989292</c:v>
                </c:pt>
                <c:pt idx="9131">
                  <c:v>586.39935469790078</c:v>
                </c:pt>
                <c:pt idx="9132">
                  <c:v>586.48468804846948</c:v>
                </c:pt>
                <c:pt idx="9133">
                  <c:v>586.570024471377</c:v>
                </c:pt>
                <c:pt idx="9134">
                  <c:v>586.65536396639345</c:v>
                </c:pt>
                <c:pt idx="9135">
                  <c:v>586.74070653329386</c:v>
                </c:pt>
                <c:pt idx="9136">
                  <c:v>586.82605217185608</c:v>
                </c:pt>
                <c:pt idx="9137">
                  <c:v>586.91140088184818</c:v>
                </c:pt>
                <c:pt idx="9138">
                  <c:v>586.99675266304939</c:v>
                </c:pt>
                <c:pt idx="9139">
                  <c:v>587.08210751523347</c:v>
                </c:pt>
                <c:pt idx="9140">
                  <c:v>587.16746543817499</c:v>
                </c:pt>
                <c:pt idx="9141">
                  <c:v>587.25282643164667</c:v>
                </c:pt>
                <c:pt idx="9142">
                  <c:v>587.33819049542274</c:v>
                </c:pt>
                <c:pt idx="9143">
                  <c:v>587.42355762927923</c:v>
                </c:pt>
                <c:pt idx="9144">
                  <c:v>587.50892783299173</c:v>
                </c:pt>
                <c:pt idx="9145">
                  <c:v>587.594301106334</c:v>
                </c:pt>
                <c:pt idx="9146">
                  <c:v>587.6796774490806</c:v>
                </c:pt>
                <c:pt idx="9147">
                  <c:v>587.76505686100438</c:v>
                </c:pt>
                <c:pt idx="9148">
                  <c:v>587.8504393418857</c:v>
                </c:pt>
                <c:pt idx="9149">
                  <c:v>587.93582489149298</c:v>
                </c:pt>
                <c:pt idx="9150">
                  <c:v>588.02121350960329</c:v>
                </c:pt>
                <c:pt idx="9151">
                  <c:v>588.10660519599298</c:v>
                </c:pt>
                <c:pt idx="9152">
                  <c:v>588.1919999504363</c:v>
                </c:pt>
                <c:pt idx="9153">
                  <c:v>588.2773977727087</c:v>
                </c:pt>
                <c:pt idx="9154">
                  <c:v>588.36279866258417</c:v>
                </c:pt>
                <c:pt idx="9155">
                  <c:v>588.44820261983739</c:v>
                </c:pt>
                <c:pt idx="9156">
                  <c:v>588.5336096442436</c:v>
                </c:pt>
                <c:pt idx="9157">
                  <c:v>588.61901973558111</c:v>
                </c:pt>
                <c:pt idx="9158">
                  <c:v>588.70443289362026</c:v>
                </c:pt>
                <c:pt idx="9159">
                  <c:v>588.78984911814086</c:v>
                </c:pt>
                <c:pt idx="9160">
                  <c:v>588.87526840891451</c:v>
                </c:pt>
                <c:pt idx="9161">
                  <c:v>588.96069076571825</c:v>
                </c:pt>
                <c:pt idx="9162">
                  <c:v>589.04611618832746</c:v>
                </c:pt>
                <c:pt idx="9163">
                  <c:v>589.13154467651816</c:v>
                </c:pt>
                <c:pt idx="9164">
                  <c:v>589.21697623006321</c:v>
                </c:pt>
                <c:pt idx="9165">
                  <c:v>589.30241084874001</c:v>
                </c:pt>
                <c:pt idx="9166">
                  <c:v>589.38784853232471</c:v>
                </c:pt>
                <c:pt idx="9167">
                  <c:v>589.4732892805921</c:v>
                </c:pt>
                <c:pt idx="9168">
                  <c:v>589.55873309331992</c:v>
                </c:pt>
                <c:pt idx="9169">
                  <c:v>589.64417997027783</c:v>
                </c:pt>
                <c:pt idx="9170">
                  <c:v>589.72962991124916</c:v>
                </c:pt>
                <c:pt idx="9171">
                  <c:v>589.81508291600312</c:v>
                </c:pt>
                <c:pt idx="9172">
                  <c:v>589.90053898432006</c:v>
                </c:pt>
                <c:pt idx="9173">
                  <c:v>589.98599811597273</c:v>
                </c:pt>
                <c:pt idx="9174">
                  <c:v>590.07146031073876</c:v>
                </c:pt>
                <c:pt idx="9175">
                  <c:v>590.15692556839224</c:v>
                </c:pt>
                <c:pt idx="9176">
                  <c:v>590.24239388871433</c:v>
                </c:pt>
                <c:pt idx="9177">
                  <c:v>590.32786527147437</c:v>
                </c:pt>
                <c:pt idx="9178">
                  <c:v>590.41333971645054</c:v>
                </c:pt>
                <c:pt idx="9179">
                  <c:v>590.49881722342195</c:v>
                </c:pt>
                <c:pt idx="9180">
                  <c:v>590.5842977921601</c:v>
                </c:pt>
                <c:pt idx="9181">
                  <c:v>590.66978142244307</c:v>
                </c:pt>
                <c:pt idx="9182">
                  <c:v>590.75526811404814</c:v>
                </c:pt>
                <c:pt idx="9183">
                  <c:v>590.84075786675066</c:v>
                </c:pt>
                <c:pt idx="9184">
                  <c:v>590.92625068032703</c:v>
                </c:pt>
                <c:pt idx="9185">
                  <c:v>591.01174655455418</c:v>
                </c:pt>
                <c:pt idx="9186">
                  <c:v>591.09724548920758</c:v>
                </c:pt>
                <c:pt idx="9187">
                  <c:v>591.18274748406157</c:v>
                </c:pt>
                <c:pt idx="9188">
                  <c:v>591.26825253889524</c:v>
                </c:pt>
                <c:pt idx="9189">
                  <c:v>591.35376065348612</c:v>
                </c:pt>
                <c:pt idx="9190">
                  <c:v>591.4392718276107</c:v>
                </c:pt>
                <c:pt idx="9191">
                  <c:v>591.5247860610416</c:v>
                </c:pt>
                <c:pt idx="9192">
                  <c:v>591.61030335355883</c:v>
                </c:pt>
                <c:pt idx="9193">
                  <c:v>591.69582370493629</c:v>
                </c:pt>
                <c:pt idx="9194">
                  <c:v>591.78134711495318</c:v>
                </c:pt>
                <c:pt idx="9195">
                  <c:v>591.86687358338736</c:v>
                </c:pt>
                <c:pt idx="9196">
                  <c:v>591.95240311001078</c:v>
                </c:pt>
                <c:pt idx="9197">
                  <c:v>592.03793569460458</c:v>
                </c:pt>
                <c:pt idx="9198">
                  <c:v>592.12347133694459</c:v>
                </c:pt>
                <c:pt idx="9199">
                  <c:v>592.20901003680683</c:v>
                </c:pt>
                <c:pt idx="9200">
                  <c:v>592.29455179396848</c:v>
                </c:pt>
                <c:pt idx="9201">
                  <c:v>592.38009660820501</c:v>
                </c:pt>
                <c:pt idx="9202">
                  <c:v>592.465644479297</c:v>
                </c:pt>
                <c:pt idx="9203">
                  <c:v>592.55119540701912</c:v>
                </c:pt>
                <c:pt idx="9204">
                  <c:v>592.63674939114935</c:v>
                </c:pt>
                <c:pt idx="9205">
                  <c:v>592.72230643146383</c:v>
                </c:pt>
                <c:pt idx="9206">
                  <c:v>592.80786652774168</c:v>
                </c:pt>
                <c:pt idx="9207">
                  <c:v>592.89342967975631</c:v>
                </c:pt>
                <c:pt idx="9208">
                  <c:v>592.97899588728819</c:v>
                </c:pt>
                <c:pt idx="9209">
                  <c:v>593.06456515011439</c:v>
                </c:pt>
                <c:pt idx="9210">
                  <c:v>593.15013746801037</c:v>
                </c:pt>
                <c:pt idx="9211">
                  <c:v>593.23571284075456</c:v>
                </c:pt>
                <c:pt idx="9212">
                  <c:v>593.32129126812583</c:v>
                </c:pt>
                <c:pt idx="9213">
                  <c:v>593.40687274989796</c:v>
                </c:pt>
                <c:pt idx="9214">
                  <c:v>593.49245728585322</c:v>
                </c:pt>
                <c:pt idx="9215">
                  <c:v>593.57804487576664</c:v>
                </c:pt>
                <c:pt idx="9216">
                  <c:v>593.66363551941345</c:v>
                </c:pt>
                <c:pt idx="9217">
                  <c:v>593.74922921657435</c:v>
                </c:pt>
                <c:pt idx="9218">
                  <c:v>593.83482596702834</c:v>
                </c:pt>
                <c:pt idx="9219">
                  <c:v>593.92042577054872</c:v>
                </c:pt>
                <c:pt idx="9220">
                  <c:v>594.00602862691596</c:v>
                </c:pt>
                <c:pt idx="9221">
                  <c:v>594.09163453590907</c:v>
                </c:pt>
                <c:pt idx="9222">
                  <c:v>594.17724349730361</c:v>
                </c:pt>
                <c:pt idx="9223">
                  <c:v>594.26285551087551</c:v>
                </c:pt>
                <c:pt idx="9224">
                  <c:v>594.34847057640604</c:v>
                </c:pt>
                <c:pt idx="9225">
                  <c:v>594.43408869367488</c:v>
                </c:pt>
                <c:pt idx="9226">
                  <c:v>594.51970986245385</c:v>
                </c:pt>
                <c:pt idx="9227">
                  <c:v>594.60533408252616</c:v>
                </c:pt>
                <c:pt idx="9228">
                  <c:v>594.69096135366749</c:v>
                </c:pt>
                <c:pt idx="9229">
                  <c:v>594.77659167565776</c:v>
                </c:pt>
                <c:pt idx="9230">
                  <c:v>594.8622250482739</c:v>
                </c:pt>
                <c:pt idx="9231">
                  <c:v>594.9478614712915</c:v>
                </c:pt>
                <c:pt idx="9232">
                  <c:v>595.03350094449286</c:v>
                </c:pt>
                <c:pt idx="9233">
                  <c:v>595.11914346765468</c:v>
                </c:pt>
                <c:pt idx="9234">
                  <c:v>595.20478904055665</c:v>
                </c:pt>
                <c:pt idx="9235">
                  <c:v>595.2904376629748</c:v>
                </c:pt>
                <c:pt idx="9236">
                  <c:v>595.37608933468789</c:v>
                </c:pt>
                <c:pt idx="9237">
                  <c:v>595.46174405547561</c:v>
                </c:pt>
                <c:pt idx="9238">
                  <c:v>595.54740182511614</c:v>
                </c:pt>
                <c:pt idx="9239">
                  <c:v>595.63306264338587</c:v>
                </c:pt>
                <c:pt idx="9240">
                  <c:v>595.71872651006663</c:v>
                </c:pt>
                <c:pt idx="9241">
                  <c:v>595.80439342493435</c:v>
                </c:pt>
                <c:pt idx="9242">
                  <c:v>595.8900633877679</c:v>
                </c:pt>
                <c:pt idx="9243">
                  <c:v>595.97573639834877</c:v>
                </c:pt>
                <c:pt idx="9244">
                  <c:v>596.06141245645074</c:v>
                </c:pt>
                <c:pt idx="9245">
                  <c:v>596.14709156185677</c:v>
                </c:pt>
                <c:pt idx="9246">
                  <c:v>596.23277371434426</c:v>
                </c:pt>
                <c:pt idx="9247">
                  <c:v>596.3184589136913</c:v>
                </c:pt>
                <c:pt idx="9248">
                  <c:v>596.40414715967836</c:v>
                </c:pt>
                <c:pt idx="9249">
                  <c:v>596.48983845208306</c:v>
                </c:pt>
                <c:pt idx="9250">
                  <c:v>596.57553279068293</c:v>
                </c:pt>
                <c:pt idx="9251">
                  <c:v>596.66123017526127</c:v>
                </c:pt>
                <c:pt idx="9252">
                  <c:v>596.74693060559298</c:v>
                </c:pt>
                <c:pt idx="9253">
                  <c:v>596.83263408145797</c:v>
                </c:pt>
                <c:pt idx="9254">
                  <c:v>596.91834060263716</c:v>
                </c:pt>
                <c:pt idx="9255">
                  <c:v>597.00405016890761</c:v>
                </c:pt>
                <c:pt idx="9256">
                  <c:v>597.08976278005116</c:v>
                </c:pt>
                <c:pt idx="9257">
                  <c:v>597.17547843584464</c:v>
                </c:pt>
                <c:pt idx="9258">
                  <c:v>597.26119713606704</c:v>
                </c:pt>
                <c:pt idx="9259">
                  <c:v>597.34691888049827</c:v>
                </c:pt>
                <c:pt idx="9260">
                  <c:v>597.43264366891685</c:v>
                </c:pt>
                <c:pt idx="9261">
                  <c:v>597.51837150110396</c:v>
                </c:pt>
                <c:pt idx="9262">
                  <c:v>597.60410237683959</c:v>
                </c:pt>
                <c:pt idx="9263">
                  <c:v>597.68983629589991</c:v>
                </c:pt>
                <c:pt idx="9264">
                  <c:v>597.77557325806833</c:v>
                </c:pt>
                <c:pt idx="9265">
                  <c:v>597.86131326312045</c:v>
                </c:pt>
                <c:pt idx="9266">
                  <c:v>597.94705631083866</c:v>
                </c:pt>
                <c:pt idx="9267">
                  <c:v>598.03280240100219</c:v>
                </c:pt>
                <c:pt idx="9268">
                  <c:v>598.11855153338843</c:v>
                </c:pt>
                <c:pt idx="9269">
                  <c:v>598.20430370778013</c:v>
                </c:pt>
                <c:pt idx="9270">
                  <c:v>598.29005892395412</c:v>
                </c:pt>
                <c:pt idx="9271">
                  <c:v>598.37581718169417</c:v>
                </c:pt>
                <c:pt idx="9272">
                  <c:v>598.46157848077428</c:v>
                </c:pt>
                <c:pt idx="9273">
                  <c:v>598.54734282097979</c:v>
                </c:pt>
                <c:pt idx="9274">
                  <c:v>598.63311020208812</c:v>
                </c:pt>
                <c:pt idx="9275">
                  <c:v>598.71888062388155</c:v>
                </c:pt>
                <c:pt idx="9276">
                  <c:v>598.80465408613486</c:v>
                </c:pt>
                <c:pt idx="9277">
                  <c:v>598.8904305886316</c:v>
                </c:pt>
                <c:pt idx="9278">
                  <c:v>598.97621013115224</c:v>
                </c:pt>
                <c:pt idx="9279">
                  <c:v>599.06199271347521</c:v>
                </c:pt>
                <c:pt idx="9280">
                  <c:v>599.14777833538221</c:v>
                </c:pt>
                <c:pt idx="9281">
                  <c:v>599.23356699665146</c:v>
                </c:pt>
                <c:pt idx="9282">
                  <c:v>599.31935869706763</c:v>
                </c:pt>
                <c:pt idx="9283">
                  <c:v>599.40515343640391</c:v>
                </c:pt>
                <c:pt idx="9284">
                  <c:v>599.49095121444464</c:v>
                </c:pt>
                <c:pt idx="9285">
                  <c:v>599.57675203097244</c:v>
                </c:pt>
                <c:pt idx="9286">
                  <c:v>599.66255588576462</c:v>
                </c:pt>
                <c:pt idx="9287">
                  <c:v>599.74836277859902</c:v>
                </c:pt>
                <c:pt idx="9288">
                  <c:v>599.83417270926054</c:v>
                </c:pt>
                <c:pt idx="9289">
                  <c:v>599.91998567753046</c:v>
                </c:pt>
                <c:pt idx="9290">
                  <c:v>600.00580168318447</c:v>
                </c:pt>
                <c:pt idx="9291">
                  <c:v>600.09162072600714</c:v>
                </c:pt>
                <c:pt idx="9292">
                  <c:v>600.17744280577779</c:v>
                </c:pt>
                <c:pt idx="9293">
                  <c:v>600.26326792227405</c:v>
                </c:pt>
                <c:pt idx="9294">
                  <c:v>600.34909607528289</c:v>
                </c:pt>
                <c:pt idx="9295">
                  <c:v>600.43492726458101</c:v>
                </c:pt>
                <c:pt idx="9296">
                  <c:v>600.52076148994593</c:v>
                </c:pt>
                <c:pt idx="9297">
                  <c:v>600.60659875116687</c:v>
                </c:pt>
                <c:pt idx="9298">
                  <c:v>600.69243904801817</c:v>
                </c:pt>
                <c:pt idx="9299">
                  <c:v>600.77828238028167</c:v>
                </c:pt>
                <c:pt idx="9300">
                  <c:v>600.86412874774192</c:v>
                </c:pt>
                <c:pt idx="9301">
                  <c:v>600.94997815017348</c:v>
                </c:pt>
                <c:pt idx="9302">
                  <c:v>601.03583058736444</c:v>
                </c:pt>
                <c:pt idx="9303">
                  <c:v>601.12168605909062</c:v>
                </c:pt>
                <c:pt idx="9304">
                  <c:v>601.20754456513521</c:v>
                </c:pt>
                <c:pt idx="9305">
                  <c:v>601.29340610527743</c:v>
                </c:pt>
                <c:pt idx="9306">
                  <c:v>601.37927067930173</c:v>
                </c:pt>
                <c:pt idx="9307">
                  <c:v>601.46513828698869</c:v>
                </c:pt>
                <c:pt idx="9308">
                  <c:v>601.55100892811572</c:v>
                </c:pt>
                <c:pt idx="9309">
                  <c:v>601.63688260246931</c:v>
                </c:pt>
                <c:pt idx="9310">
                  <c:v>601.72275930982551</c:v>
                </c:pt>
                <c:pt idx="9311">
                  <c:v>601.80863904997011</c:v>
                </c:pt>
                <c:pt idx="9312">
                  <c:v>601.89452182268087</c:v>
                </c:pt>
                <c:pt idx="9313">
                  <c:v>601.98040762774474</c:v>
                </c:pt>
                <c:pt idx="9314">
                  <c:v>602.0662964649365</c:v>
                </c:pt>
                <c:pt idx="9315">
                  <c:v>602.15218833404026</c:v>
                </c:pt>
                <c:pt idx="9316">
                  <c:v>602.23808323484081</c:v>
                </c:pt>
                <c:pt idx="9317">
                  <c:v>602.32398116711488</c:v>
                </c:pt>
                <c:pt idx="9318">
                  <c:v>602.40988213064645</c:v>
                </c:pt>
                <c:pt idx="9319">
                  <c:v>602.49578612521589</c:v>
                </c:pt>
                <c:pt idx="9320">
                  <c:v>602.58169315060843</c:v>
                </c:pt>
                <c:pt idx="9321">
                  <c:v>602.66760320659944</c:v>
                </c:pt>
                <c:pt idx="9322">
                  <c:v>602.75351629297757</c:v>
                </c:pt>
                <c:pt idx="9323">
                  <c:v>602.83943240951965</c:v>
                </c:pt>
                <c:pt idx="9324">
                  <c:v>602.92535155601126</c:v>
                </c:pt>
                <c:pt idx="9325">
                  <c:v>603.01127373223062</c:v>
                </c:pt>
                <c:pt idx="9326">
                  <c:v>603.09719893796273</c:v>
                </c:pt>
                <c:pt idx="9327">
                  <c:v>603.18312717298681</c:v>
                </c:pt>
                <c:pt idx="9328">
                  <c:v>603.26905843708732</c:v>
                </c:pt>
                <c:pt idx="9329">
                  <c:v>603.35499273004677</c:v>
                </c:pt>
                <c:pt idx="9330">
                  <c:v>603.44093005164473</c:v>
                </c:pt>
                <c:pt idx="9331">
                  <c:v>603.52687040166506</c:v>
                </c:pt>
                <c:pt idx="9332">
                  <c:v>603.6128137798886</c:v>
                </c:pt>
                <c:pt idx="9333">
                  <c:v>603.69876018609841</c:v>
                </c:pt>
                <c:pt idx="9334">
                  <c:v>603.78470962007657</c:v>
                </c:pt>
                <c:pt idx="9335">
                  <c:v>603.87066208160343</c:v>
                </c:pt>
                <c:pt idx="9336">
                  <c:v>603.95661757046639</c:v>
                </c:pt>
                <c:pt idx="9337">
                  <c:v>604.04257608644309</c:v>
                </c:pt>
                <c:pt idx="9338">
                  <c:v>604.1285376293182</c:v>
                </c:pt>
                <c:pt idx="9339">
                  <c:v>604.2145021988747</c:v>
                </c:pt>
                <c:pt idx="9340">
                  <c:v>604.30046979488998</c:v>
                </c:pt>
                <c:pt idx="9341">
                  <c:v>604.38644041715474</c:v>
                </c:pt>
                <c:pt idx="9342">
                  <c:v>604.47241406544367</c:v>
                </c:pt>
                <c:pt idx="9343">
                  <c:v>604.55839073954655</c:v>
                </c:pt>
                <c:pt idx="9344">
                  <c:v>604.64437043923954</c:v>
                </c:pt>
                <c:pt idx="9345">
                  <c:v>604.73035316430935</c:v>
                </c:pt>
                <c:pt idx="9346">
                  <c:v>604.81633891453748</c:v>
                </c:pt>
                <c:pt idx="9347">
                  <c:v>604.90232768970623</c:v>
                </c:pt>
                <c:pt idx="9348">
                  <c:v>604.98831948959787</c:v>
                </c:pt>
                <c:pt idx="9349">
                  <c:v>605.07431431399823</c:v>
                </c:pt>
                <c:pt idx="9350">
                  <c:v>605.16031216268721</c:v>
                </c:pt>
                <c:pt idx="9351">
                  <c:v>605.24631303544913</c:v>
                </c:pt>
                <c:pt idx="9352">
                  <c:v>605.33231693206528</c:v>
                </c:pt>
                <c:pt idx="9353">
                  <c:v>605.41832385232181</c:v>
                </c:pt>
                <c:pt idx="9354">
                  <c:v>605.50433379599872</c:v>
                </c:pt>
                <c:pt idx="9355">
                  <c:v>605.59034676288161</c:v>
                </c:pt>
                <c:pt idx="9356">
                  <c:v>605.6763627527497</c:v>
                </c:pt>
                <c:pt idx="9357">
                  <c:v>605.7623817653897</c:v>
                </c:pt>
                <c:pt idx="9358">
                  <c:v>605.84840380058233</c:v>
                </c:pt>
                <c:pt idx="9359">
                  <c:v>605.93442885811351</c:v>
                </c:pt>
                <c:pt idx="9360">
                  <c:v>606.0204569377654</c:v>
                </c:pt>
                <c:pt idx="9361">
                  <c:v>606.10648803932054</c:v>
                </c:pt>
                <c:pt idx="9362">
                  <c:v>606.19252216256257</c:v>
                </c:pt>
                <c:pt idx="9363">
                  <c:v>606.2785593072756</c:v>
                </c:pt>
                <c:pt idx="9364">
                  <c:v>606.36459947324238</c:v>
                </c:pt>
                <c:pt idx="9365">
                  <c:v>606.45064266024406</c:v>
                </c:pt>
                <c:pt idx="9366">
                  <c:v>606.53668886806884</c:v>
                </c:pt>
                <c:pt idx="9367">
                  <c:v>606.6227380964973</c:v>
                </c:pt>
                <c:pt idx="9368">
                  <c:v>606.70879034531447</c:v>
                </c:pt>
                <c:pt idx="9369">
                  <c:v>606.7948456142999</c:v>
                </c:pt>
                <c:pt idx="9370">
                  <c:v>606.88090390324487</c:v>
                </c:pt>
                <c:pt idx="9371">
                  <c:v>606.96696521192575</c:v>
                </c:pt>
                <c:pt idx="9372">
                  <c:v>607.05302954012825</c:v>
                </c:pt>
                <c:pt idx="9373">
                  <c:v>607.13909688763908</c:v>
                </c:pt>
                <c:pt idx="9374">
                  <c:v>607.225167254241</c:v>
                </c:pt>
                <c:pt idx="9375">
                  <c:v>607.31124063971322</c:v>
                </c:pt>
                <c:pt idx="9376">
                  <c:v>607.3973170438444</c:v>
                </c:pt>
                <c:pt idx="9377">
                  <c:v>607.48339646641898</c:v>
                </c:pt>
                <c:pt idx="9378">
                  <c:v>607.56947890721653</c:v>
                </c:pt>
                <c:pt idx="9379">
                  <c:v>607.65556436602719</c:v>
                </c:pt>
                <c:pt idx="9380">
                  <c:v>607.74165284262926</c:v>
                </c:pt>
                <c:pt idx="9381">
                  <c:v>607.82774433680811</c:v>
                </c:pt>
                <c:pt idx="9382">
                  <c:v>607.91383884834988</c:v>
                </c:pt>
                <c:pt idx="9383">
                  <c:v>607.99993637703676</c:v>
                </c:pt>
                <c:pt idx="9384">
                  <c:v>608.0860369226541</c:v>
                </c:pt>
                <c:pt idx="9385">
                  <c:v>608.17214048498533</c:v>
                </c:pt>
                <c:pt idx="9386">
                  <c:v>608.25824706381729</c:v>
                </c:pt>
                <c:pt idx="9387">
                  <c:v>608.34435665893045</c:v>
                </c:pt>
                <c:pt idx="9388">
                  <c:v>608.43046927011051</c:v>
                </c:pt>
                <c:pt idx="9389">
                  <c:v>608.51658489714191</c:v>
                </c:pt>
                <c:pt idx="9390">
                  <c:v>608.60270353980911</c:v>
                </c:pt>
                <c:pt idx="9391">
                  <c:v>608.68882519790009</c:v>
                </c:pt>
                <c:pt idx="9392">
                  <c:v>608.77494987119212</c:v>
                </c:pt>
                <c:pt idx="9393">
                  <c:v>608.86107755947444</c:v>
                </c:pt>
                <c:pt idx="9394">
                  <c:v>608.94720826253229</c:v>
                </c:pt>
                <c:pt idx="9395">
                  <c:v>609.03334198014727</c:v>
                </c:pt>
                <c:pt idx="9396">
                  <c:v>609.11947871210396</c:v>
                </c:pt>
                <c:pt idx="9397">
                  <c:v>609.20561845819191</c:v>
                </c:pt>
                <c:pt idx="9398">
                  <c:v>609.29176121819023</c:v>
                </c:pt>
                <c:pt idx="9399">
                  <c:v>609.37790699188758</c:v>
                </c:pt>
                <c:pt idx="9400">
                  <c:v>609.46405577906705</c:v>
                </c:pt>
                <c:pt idx="9401">
                  <c:v>609.55020757951183</c:v>
                </c:pt>
                <c:pt idx="9402">
                  <c:v>609.6363623930107</c:v>
                </c:pt>
                <c:pt idx="9403">
                  <c:v>609.72252021934582</c:v>
                </c:pt>
                <c:pt idx="9404">
                  <c:v>609.80868105830086</c:v>
                </c:pt>
                <c:pt idx="9405">
                  <c:v>609.89484490966402</c:v>
                </c:pt>
                <c:pt idx="9406">
                  <c:v>609.98101177321757</c:v>
                </c:pt>
                <c:pt idx="9407">
                  <c:v>610.06718164874894</c:v>
                </c:pt>
                <c:pt idx="9408">
                  <c:v>610.15335453604212</c:v>
                </c:pt>
                <c:pt idx="9409">
                  <c:v>610.2395304348837</c:v>
                </c:pt>
                <c:pt idx="9410">
                  <c:v>610.32570934505634</c:v>
                </c:pt>
                <c:pt idx="9411">
                  <c:v>610.41189126634595</c:v>
                </c:pt>
                <c:pt idx="9412">
                  <c:v>610.49807619854096</c:v>
                </c:pt>
                <c:pt idx="9413">
                  <c:v>610.58426414141991</c:v>
                </c:pt>
                <c:pt idx="9414">
                  <c:v>610.67045509477475</c:v>
                </c:pt>
                <c:pt idx="9415">
                  <c:v>610.75664905838721</c:v>
                </c:pt>
                <c:pt idx="9416">
                  <c:v>610.84284603204435</c:v>
                </c:pt>
                <c:pt idx="9417">
                  <c:v>610.92904601553153</c:v>
                </c:pt>
                <c:pt idx="9418">
                  <c:v>611.0152490086324</c:v>
                </c:pt>
                <c:pt idx="9419">
                  <c:v>611.10145501113379</c:v>
                </c:pt>
                <c:pt idx="9420">
                  <c:v>611.1876640228229</c:v>
                </c:pt>
                <c:pt idx="9421">
                  <c:v>611.27387604348348</c:v>
                </c:pt>
                <c:pt idx="9422">
                  <c:v>611.36009107289965</c:v>
                </c:pt>
                <c:pt idx="9423">
                  <c:v>611.44630911086085</c:v>
                </c:pt>
                <c:pt idx="9424">
                  <c:v>611.53253015714824</c:v>
                </c:pt>
                <c:pt idx="9425">
                  <c:v>611.61875421155253</c:v>
                </c:pt>
                <c:pt idx="9426">
                  <c:v>611.70498127385622</c:v>
                </c:pt>
                <c:pt idx="9427">
                  <c:v>611.79121134384457</c:v>
                </c:pt>
                <c:pt idx="9428">
                  <c:v>611.877444421306</c:v>
                </c:pt>
                <c:pt idx="9429">
                  <c:v>611.96368050602496</c:v>
                </c:pt>
                <c:pt idx="9430">
                  <c:v>612.04991959778886</c:v>
                </c:pt>
                <c:pt idx="9431">
                  <c:v>612.13616169638135</c:v>
                </c:pt>
                <c:pt idx="9432">
                  <c:v>612.22240680158893</c:v>
                </c:pt>
                <c:pt idx="9433">
                  <c:v>612.30865491320094</c:v>
                </c:pt>
                <c:pt idx="9434">
                  <c:v>612.39490603099864</c:v>
                </c:pt>
                <c:pt idx="9435">
                  <c:v>612.48116015477046</c:v>
                </c:pt>
                <c:pt idx="9436">
                  <c:v>612.56741728430336</c:v>
                </c:pt>
                <c:pt idx="9437">
                  <c:v>612.65367741938064</c:v>
                </c:pt>
                <c:pt idx="9438">
                  <c:v>612.73994055979256</c:v>
                </c:pt>
                <c:pt idx="9439">
                  <c:v>612.8262067053239</c:v>
                </c:pt>
                <c:pt idx="9440">
                  <c:v>612.91247585575968</c:v>
                </c:pt>
                <c:pt idx="9441">
                  <c:v>612.99874801088595</c:v>
                </c:pt>
                <c:pt idx="9442">
                  <c:v>613.08502317049124</c:v>
                </c:pt>
                <c:pt idx="9443">
                  <c:v>613.17130133436046</c:v>
                </c:pt>
                <c:pt idx="9444">
                  <c:v>613.25758250227943</c:v>
                </c:pt>
                <c:pt idx="9445">
                  <c:v>613.34386667403669</c:v>
                </c:pt>
                <c:pt idx="9446">
                  <c:v>613.43015384941884</c:v>
                </c:pt>
                <c:pt idx="9447">
                  <c:v>613.51644402821148</c:v>
                </c:pt>
                <c:pt idx="9448">
                  <c:v>613.60273721020076</c:v>
                </c:pt>
                <c:pt idx="9449">
                  <c:v>613.6890333951734</c:v>
                </c:pt>
                <c:pt idx="9450">
                  <c:v>613.77533258291442</c:v>
                </c:pt>
                <c:pt idx="9451">
                  <c:v>613.86163477321634</c:v>
                </c:pt>
                <c:pt idx="9452">
                  <c:v>613.94793996586111</c:v>
                </c:pt>
                <c:pt idx="9453">
                  <c:v>614.03424816063625</c:v>
                </c:pt>
                <c:pt idx="9454">
                  <c:v>614.12055935732906</c:v>
                </c:pt>
                <c:pt idx="9455">
                  <c:v>614.20687355572613</c:v>
                </c:pt>
                <c:pt idx="9456">
                  <c:v>614.29319075561216</c:v>
                </c:pt>
                <c:pt idx="9457">
                  <c:v>614.37951095678125</c:v>
                </c:pt>
                <c:pt idx="9458">
                  <c:v>614.46583415901273</c:v>
                </c:pt>
                <c:pt idx="9459">
                  <c:v>614.55216036209788</c:v>
                </c:pt>
                <c:pt idx="9460">
                  <c:v>614.63848956582171</c:v>
                </c:pt>
                <c:pt idx="9461">
                  <c:v>614.7248217699721</c:v>
                </c:pt>
                <c:pt idx="9462">
                  <c:v>614.81115697433574</c:v>
                </c:pt>
                <c:pt idx="9463">
                  <c:v>614.89749517870177</c:v>
                </c:pt>
                <c:pt idx="9464">
                  <c:v>614.98383638285577</c:v>
                </c:pt>
                <c:pt idx="9465">
                  <c:v>615.07018058658389</c:v>
                </c:pt>
                <c:pt idx="9466">
                  <c:v>615.15652778967524</c:v>
                </c:pt>
                <c:pt idx="9467">
                  <c:v>615.24287799191518</c:v>
                </c:pt>
                <c:pt idx="9468">
                  <c:v>615.32923119309623</c:v>
                </c:pt>
                <c:pt idx="9469">
                  <c:v>615.41558739300046</c:v>
                </c:pt>
                <c:pt idx="9470">
                  <c:v>615.50194659141528</c:v>
                </c:pt>
                <c:pt idx="9471">
                  <c:v>615.5883087881308</c:v>
                </c:pt>
                <c:pt idx="9472">
                  <c:v>615.67467398293343</c:v>
                </c:pt>
                <c:pt idx="9473">
                  <c:v>615.76104217560999</c:v>
                </c:pt>
                <c:pt idx="9474">
                  <c:v>615.8474133659505</c:v>
                </c:pt>
                <c:pt idx="9475">
                  <c:v>615.93378755374101</c:v>
                </c:pt>
                <c:pt idx="9476">
                  <c:v>616.02016473876836</c:v>
                </c:pt>
                <c:pt idx="9477">
                  <c:v>616.10654492081994</c:v>
                </c:pt>
                <c:pt idx="9478">
                  <c:v>616.19292809968601</c:v>
                </c:pt>
                <c:pt idx="9479">
                  <c:v>616.27931427515534</c:v>
                </c:pt>
                <c:pt idx="9480">
                  <c:v>616.36570344701056</c:v>
                </c:pt>
                <c:pt idx="9481">
                  <c:v>616.4520956150418</c:v>
                </c:pt>
                <c:pt idx="9482">
                  <c:v>616.53849077903965</c:v>
                </c:pt>
                <c:pt idx="9483">
                  <c:v>616.6248889387889</c:v>
                </c:pt>
                <c:pt idx="9484">
                  <c:v>616.71129009407707</c:v>
                </c:pt>
                <c:pt idx="9485">
                  <c:v>616.79769424469669</c:v>
                </c:pt>
                <c:pt idx="9486">
                  <c:v>616.88410139043242</c:v>
                </c:pt>
                <c:pt idx="9487">
                  <c:v>616.97051153106918</c:v>
                </c:pt>
                <c:pt idx="9488">
                  <c:v>617.05692466640153</c:v>
                </c:pt>
                <c:pt idx="9489">
                  <c:v>617.14334079621585</c:v>
                </c:pt>
                <c:pt idx="9490">
                  <c:v>617.22975992029706</c:v>
                </c:pt>
                <c:pt idx="9491">
                  <c:v>617.31618203843504</c:v>
                </c:pt>
                <c:pt idx="9492">
                  <c:v>617.40260715042029</c:v>
                </c:pt>
                <c:pt idx="9493">
                  <c:v>617.48903525603748</c:v>
                </c:pt>
                <c:pt idx="9494">
                  <c:v>617.57546635507833</c:v>
                </c:pt>
                <c:pt idx="9495">
                  <c:v>617.66190044732878</c:v>
                </c:pt>
                <c:pt idx="9496">
                  <c:v>617.74833753257963</c:v>
                </c:pt>
                <c:pt idx="9497">
                  <c:v>617.83477761061806</c:v>
                </c:pt>
                <c:pt idx="9498">
                  <c:v>617.9212206812299</c:v>
                </c:pt>
                <c:pt idx="9499">
                  <c:v>618.00766674420765</c:v>
                </c:pt>
                <c:pt idx="9500">
                  <c:v>618.0941157993384</c:v>
                </c:pt>
                <c:pt idx="9501">
                  <c:v>618.18056784640976</c:v>
                </c:pt>
                <c:pt idx="9502">
                  <c:v>618.26702288521187</c:v>
                </c:pt>
                <c:pt idx="9503">
                  <c:v>618.35348091553601</c:v>
                </c:pt>
                <c:pt idx="9504">
                  <c:v>618.4399419371648</c:v>
                </c:pt>
                <c:pt idx="9505">
                  <c:v>618.5264059498885</c:v>
                </c:pt>
                <c:pt idx="9506">
                  <c:v>618.61287295350007</c:v>
                </c:pt>
                <c:pt idx="9507">
                  <c:v>618.6993429477842</c:v>
                </c:pt>
                <c:pt idx="9508">
                  <c:v>618.78581593253296</c:v>
                </c:pt>
                <c:pt idx="9509">
                  <c:v>618.87229190753237</c:v>
                </c:pt>
                <c:pt idx="9510">
                  <c:v>618.95877087257156</c:v>
                </c:pt>
                <c:pt idx="9511">
                  <c:v>619.04525282743987</c:v>
                </c:pt>
                <c:pt idx="9512">
                  <c:v>619.13173777192969</c:v>
                </c:pt>
                <c:pt idx="9513">
                  <c:v>619.21822570582549</c:v>
                </c:pt>
                <c:pt idx="9514">
                  <c:v>619.30471662891841</c:v>
                </c:pt>
                <c:pt idx="9515">
                  <c:v>619.39121054099849</c:v>
                </c:pt>
                <c:pt idx="9516">
                  <c:v>619.47770744185209</c:v>
                </c:pt>
                <c:pt idx="9517">
                  <c:v>619.56420733127015</c:v>
                </c:pt>
                <c:pt idx="9518">
                  <c:v>619.65071020904236</c:v>
                </c:pt>
                <c:pt idx="9519">
                  <c:v>619.7372160749569</c:v>
                </c:pt>
                <c:pt idx="9520">
                  <c:v>619.82372492880449</c:v>
                </c:pt>
                <c:pt idx="9521">
                  <c:v>619.91023677037265</c:v>
                </c:pt>
                <c:pt idx="9522">
                  <c:v>619.99675159945082</c:v>
                </c:pt>
                <c:pt idx="9523">
                  <c:v>620.08326941583005</c:v>
                </c:pt>
                <c:pt idx="9524">
                  <c:v>620.16979021930138</c:v>
                </c:pt>
                <c:pt idx="9525">
                  <c:v>620.25631400964801</c:v>
                </c:pt>
                <c:pt idx="9526">
                  <c:v>620.3428407866669</c:v>
                </c:pt>
                <c:pt idx="9527">
                  <c:v>620.42937055014238</c:v>
                </c:pt>
                <c:pt idx="9528">
                  <c:v>620.51590329986607</c:v>
                </c:pt>
                <c:pt idx="9529">
                  <c:v>620.60243903562787</c:v>
                </c:pt>
                <c:pt idx="9530">
                  <c:v>620.68897775721643</c:v>
                </c:pt>
                <c:pt idx="9531">
                  <c:v>620.77551946442088</c:v>
                </c:pt>
                <c:pt idx="9532">
                  <c:v>620.86206415703305</c:v>
                </c:pt>
                <c:pt idx="9533">
                  <c:v>620.94861183484124</c:v>
                </c:pt>
                <c:pt idx="9534">
                  <c:v>621.03516249763652</c:v>
                </c:pt>
                <c:pt idx="9535">
                  <c:v>621.12171614520798</c:v>
                </c:pt>
                <c:pt idx="9536">
                  <c:v>621.20827277734622</c:v>
                </c:pt>
                <c:pt idx="9537">
                  <c:v>621.29483239383717</c:v>
                </c:pt>
                <c:pt idx="9538">
                  <c:v>621.38139499447902</c:v>
                </c:pt>
                <c:pt idx="9539">
                  <c:v>621.46796057905271</c:v>
                </c:pt>
                <c:pt idx="9540">
                  <c:v>621.55452914735508</c:v>
                </c:pt>
                <c:pt idx="9541">
                  <c:v>621.64110069917297</c:v>
                </c:pt>
                <c:pt idx="9542">
                  <c:v>621.72767523429593</c:v>
                </c:pt>
                <c:pt idx="9543">
                  <c:v>621.81425275251604</c:v>
                </c:pt>
                <c:pt idx="9544">
                  <c:v>621.90083325362434</c:v>
                </c:pt>
                <c:pt idx="9545">
                  <c:v>621.9874167374054</c:v>
                </c:pt>
                <c:pt idx="9546">
                  <c:v>622.07400320365571</c:v>
                </c:pt>
                <c:pt idx="9547">
                  <c:v>622.16059265216575</c:v>
                </c:pt>
                <c:pt idx="9548">
                  <c:v>622.24718508272224</c:v>
                </c:pt>
                <c:pt idx="9549">
                  <c:v>622.33378049511441</c:v>
                </c:pt>
                <c:pt idx="9550">
                  <c:v>622.42037888913717</c:v>
                </c:pt>
                <c:pt idx="9551">
                  <c:v>622.50698026457894</c:v>
                </c:pt>
                <c:pt idx="9552">
                  <c:v>622.59358462123112</c:v>
                </c:pt>
                <c:pt idx="9553">
                  <c:v>622.68019195888121</c:v>
                </c:pt>
                <c:pt idx="9554">
                  <c:v>622.76680227732436</c:v>
                </c:pt>
                <c:pt idx="9555">
                  <c:v>622.85341557634706</c:v>
                </c:pt>
                <c:pt idx="9556">
                  <c:v>622.94003185574104</c:v>
                </c:pt>
                <c:pt idx="9557">
                  <c:v>623.02665111529871</c:v>
                </c:pt>
                <c:pt idx="9558">
                  <c:v>623.1132733548086</c:v>
                </c:pt>
                <c:pt idx="9559">
                  <c:v>623.1998985740621</c:v>
                </c:pt>
                <c:pt idx="9560">
                  <c:v>623.28652677285129</c:v>
                </c:pt>
                <c:pt idx="9561">
                  <c:v>623.37315795096652</c:v>
                </c:pt>
                <c:pt idx="9562">
                  <c:v>623.45979210819689</c:v>
                </c:pt>
                <c:pt idx="9563">
                  <c:v>623.54642924433392</c:v>
                </c:pt>
                <c:pt idx="9564">
                  <c:v>623.6330693591724</c:v>
                </c:pt>
                <c:pt idx="9565">
                  <c:v>623.71971245249847</c:v>
                </c:pt>
                <c:pt idx="9566">
                  <c:v>623.80635852410126</c:v>
                </c:pt>
                <c:pt idx="9567">
                  <c:v>623.89300757377953</c:v>
                </c:pt>
                <c:pt idx="9568">
                  <c:v>623.97965960131717</c:v>
                </c:pt>
                <c:pt idx="9569">
                  <c:v>624.06631460651192</c:v>
                </c:pt>
                <c:pt idx="9570">
                  <c:v>624.15297258914859</c:v>
                </c:pt>
                <c:pt idx="9571">
                  <c:v>624.2396335490198</c:v>
                </c:pt>
                <c:pt idx="9572">
                  <c:v>624.3262974859183</c:v>
                </c:pt>
                <c:pt idx="9573">
                  <c:v>624.41296439963776</c:v>
                </c:pt>
                <c:pt idx="9574">
                  <c:v>624.49963428996591</c:v>
                </c:pt>
                <c:pt idx="9575">
                  <c:v>624.58630715669278</c:v>
                </c:pt>
                <c:pt idx="9576">
                  <c:v>624.67298299961203</c:v>
                </c:pt>
                <c:pt idx="9577">
                  <c:v>624.75966181851732</c:v>
                </c:pt>
                <c:pt idx="9578">
                  <c:v>624.84634361319422</c:v>
                </c:pt>
                <c:pt idx="9579">
                  <c:v>624.93302838344039</c:v>
                </c:pt>
                <c:pt idx="9580">
                  <c:v>625.01971612904254</c:v>
                </c:pt>
                <c:pt idx="9581">
                  <c:v>625.10640684979489</c:v>
                </c:pt>
                <c:pt idx="9582">
                  <c:v>625.19310054548771</c:v>
                </c:pt>
                <c:pt idx="9583">
                  <c:v>625.27979721591453</c:v>
                </c:pt>
                <c:pt idx="9584">
                  <c:v>625.36649686086662</c:v>
                </c:pt>
                <c:pt idx="9585">
                  <c:v>625.45319948013196</c:v>
                </c:pt>
                <c:pt idx="9586">
                  <c:v>625.53990507350568</c:v>
                </c:pt>
                <c:pt idx="9587">
                  <c:v>625.62661364078133</c:v>
                </c:pt>
                <c:pt idx="9588">
                  <c:v>625.7133251817462</c:v>
                </c:pt>
                <c:pt idx="9589">
                  <c:v>625.8000396961952</c:v>
                </c:pt>
                <c:pt idx="9590">
                  <c:v>625.88675718391914</c:v>
                </c:pt>
                <c:pt idx="9591">
                  <c:v>625.97347764470987</c:v>
                </c:pt>
                <c:pt idx="9592">
                  <c:v>626.06020107835923</c:v>
                </c:pt>
                <c:pt idx="9593">
                  <c:v>626.14692748466018</c:v>
                </c:pt>
                <c:pt idx="9594">
                  <c:v>626.23365686340185</c:v>
                </c:pt>
                <c:pt idx="9595">
                  <c:v>626.32038921438266</c:v>
                </c:pt>
                <c:pt idx="9596">
                  <c:v>626.40712453738627</c:v>
                </c:pt>
                <c:pt idx="9597">
                  <c:v>626.49386283221236</c:v>
                </c:pt>
                <c:pt idx="9598">
                  <c:v>626.58060409864572</c:v>
                </c:pt>
                <c:pt idx="9599">
                  <c:v>626.66734833648752</c:v>
                </c:pt>
                <c:pt idx="9600">
                  <c:v>626.75409554552141</c:v>
                </c:pt>
                <c:pt idx="9601">
                  <c:v>626.84084572554536</c:v>
                </c:pt>
                <c:pt idx="9602">
                  <c:v>626.92759887634895</c:v>
                </c:pt>
                <c:pt idx="9603">
                  <c:v>627.01435499772447</c:v>
                </c:pt>
                <c:pt idx="9604">
                  <c:v>627.10111408946716</c:v>
                </c:pt>
                <c:pt idx="9605">
                  <c:v>627.18787615136648</c:v>
                </c:pt>
                <c:pt idx="9606">
                  <c:v>627.27464118321404</c:v>
                </c:pt>
                <c:pt idx="9607">
                  <c:v>627.36140918480726</c:v>
                </c:pt>
                <c:pt idx="9608">
                  <c:v>627.44818015593262</c:v>
                </c:pt>
                <c:pt idx="9609">
                  <c:v>627.53495409638629</c:v>
                </c:pt>
                <c:pt idx="9610">
                  <c:v>627.62173100596067</c:v>
                </c:pt>
                <c:pt idx="9611">
                  <c:v>627.70851088444624</c:v>
                </c:pt>
                <c:pt idx="9612">
                  <c:v>627.79529373163905</c:v>
                </c:pt>
                <c:pt idx="9613">
                  <c:v>627.88207954732866</c:v>
                </c:pt>
                <c:pt idx="9614">
                  <c:v>627.96886833130986</c:v>
                </c:pt>
                <c:pt idx="9615">
                  <c:v>628.05566008337348</c:v>
                </c:pt>
                <c:pt idx="9616">
                  <c:v>628.1424548033159</c:v>
                </c:pt>
                <c:pt idx="9617">
                  <c:v>628.2292524909268</c:v>
                </c:pt>
                <c:pt idx="9618">
                  <c:v>628.31605314599915</c:v>
                </c:pt>
                <c:pt idx="9619">
                  <c:v>628.40285676832627</c:v>
                </c:pt>
                <c:pt idx="9620">
                  <c:v>628.48966335770456</c:v>
                </c:pt>
                <c:pt idx="9621">
                  <c:v>628.57647291391982</c:v>
                </c:pt>
                <c:pt idx="9622">
                  <c:v>628.66328543677173</c:v>
                </c:pt>
                <c:pt idx="9623">
                  <c:v>628.75010092604953</c:v>
                </c:pt>
                <c:pt idx="9624">
                  <c:v>628.83691938154755</c:v>
                </c:pt>
                <c:pt idx="9625">
                  <c:v>628.92374080306058</c:v>
                </c:pt>
                <c:pt idx="9626">
                  <c:v>629.01056519037763</c:v>
                </c:pt>
                <c:pt idx="9627">
                  <c:v>629.09739254329497</c:v>
                </c:pt>
                <c:pt idx="9628">
                  <c:v>629.18422286160705</c:v>
                </c:pt>
                <c:pt idx="9629">
                  <c:v>629.27105614510458</c:v>
                </c:pt>
                <c:pt idx="9630">
                  <c:v>629.35789239358326</c:v>
                </c:pt>
                <c:pt idx="9631">
                  <c:v>629.44473160683071</c:v>
                </c:pt>
                <c:pt idx="9632">
                  <c:v>629.53157378464846</c:v>
                </c:pt>
                <c:pt idx="9633">
                  <c:v>629.61841892682276</c:v>
                </c:pt>
                <c:pt idx="9634">
                  <c:v>629.70526703315443</c:v>
                </c:pt>
                <c:pt idx="9635">
                  <c:v>629.79211810342895</c:v>
                </c:pt>
                <c:pt idx="9636">
                  <c:v>629.87897213744543</c:v>
                </c:pt>
                <c:pt idx="9637">
                  <c:v>629.9658291349956</c:v>
                </c:pt>
                <c:pt idx="9638">
                  <c:v>630.05268909587301</c:v>
                </c:pt>
                <c:pt idx="9639">
                  <c:v>630.13955201987267</c:v>
                </c:pt>
                <c:pt idx="9640">
                  <c:v>630.22641790678517</c:v>
                </c:pt>
                <c:pt idx="9641">
                  <c:v>630.31328675640657</c:v>
                </c:pt>
                <c:pt idx="9642">
                  <c:v>630.4001585685312</c:v>
                </c:pt>
                <c:pt idx="9643">
                  <c:v>630.48703334294919</c:v>
                </c:pt>
                <c:pt idx="9644">
                  <c:v>630.57391107946069</c:v>
                </c:pt>
                <c:pt idx="9645">
                  <c:v>630.66079177785514</c:v>
                </c:pt>
                <c:pt idx="9646">
                  <c:v>630.74767543792484</c:v>
                </c:pt>
                <c:pt idx="9647">
                  <c:v>630.83456205946709</c:v>
                </c:pt>
                <c:pt idx="9648">
                  <c:v>630.9214516422752</c:v>
                </c:pt>
                <c:pt idx="9649">
                  <c:v>631.00834418614136</c:v>
                </c:pt>
                <c:pt idx="9650">
                  <c:v>631.09523969086251</c:v>
                </c:pt>
                <c:pt idx="9651">
                  <c:v>631.18213815622914</c:v>
                </c:pt>
                <c:pt idx="9652">
                  <c:v>631.26903958203991</c:v>
                </c:pt>
                <c:pt idx="9653">
                  <c:v>631.35594396808449</c:v>
                </c:pt>
                <c:pt idx="9654">
                  <c:v>631.44285131416007</c:v>
                </c:pt>
                <c:pt idx="9655">
                  <c:v>631.52976162005984</c:v>
                </c:pt>
                <c:pt idx="9656">
                  <c:v>631.61667488557794</c:v>
                </c:pt>
                <c:pt idx="9657">
                  <c:v>631.70359111050891</c:v>
                </c:pt>
                <c:pt idx="9658">
                  <c:v>631.79051029464551</c:v>
                </c:pt>
                <c:pt idx="9659">
                  <c:v>631.87743243778596</c:v>
                </c:pt>
                <c:pt idx="9660">
                  <c:v>631.9643575397198</c:v>
                </c:pt>
                <c:pt idx="9661">
                  <c:v>632.051285600244</c:v>
                </c:pt>
                <c:pt idx="9662">
                  <c:v>632.13821661915404</c:v>
                </c:pt>
                <c:pt idx="9663">
                  <c:v>632.22515059624152</c:v>
                </c:pt>
                <c:pt idx="9664">
                  <c:v>632.31208753130284</c:v>
                </c:pt>
                <c:pt idx="9665">
                  <c:v>632.39902742413301</c:v>
                </c:pt>
                <c:pt idx="9666">
                  <c:v>632.48597027452536</c:v>
                </c:pt>
                <c:pt idx="9667">
                  <c:v>632.57291608227627</c:v>
                </c:pt>
                <c:pt idx="9668">
                  <c:v>632.65986484717803</c:v>
                </c:pt>
                <c:pt idx="9669">
                  <c:v>632.74681656902783</c:v>
                </c:pt>
                <c:pt idx="9670">
                  <c:v>632.83377124761728</c:v>
                </c:pt>
                <c:pt idx="9671">
                  <c:v>632.92072888274481</c:v>
                </c:pt>
                <c:pt idx="9672">
                  <c:v>633.00768947420295</c:v>
                </c:pt>
                <c:pt idx="9673">
                  <c:v>633.09465302178728</c:v>
                </c:pt>
                <c:pt idx="9674">
                  <c:v>633.18161952529363</c:v>
                </c:pt>
                <c:pt idx="9675">
                  <c:v>633.26858898451394</c:v>
                </c:pt>
                <c:pt idx="9676">
                  <c:v>633.3555613992437</c:v>
                </c:pt>
                <c:pt idx="9677">
                  <c:v>633.44253676928247</c:v>
                </c:pt>
                <c:pt idx="9678">
                  <c:v>633.52951509441993</c:v>
                </c:pt>
                <c:pt idx="9679">
                  <c:v>633.61649637445294</c:v>
                </c:pt>
                <c:pt idx="9680">
                  <c:v>633.70348060917877</c:v>
                </c:pt>
                <c:pt idx="9681">
                  <c:v>633.79046779838882</c:v>
                </c:pt>
                <c:pt idx="9682">
                  <c:v>633.87745794188163</c:v>
                </c:pt>
                <c:pt idx="9683">
                  <c:v>633.96445103944745</c:v>
                </c:pt>
                <c:pt idx="9684">
                  <c:v>634.05144709088847</c:v>
                </c:pt>
                <c:pt idx="9685">
                  <c:v>634.13844609599607</c:v>
                </c:pt>
                <c:pt idx="9686">
                  <c:v>634.22544805456459</c:v>
                </c:pt>
                <c:pt idx="9687">
                  <c:v>634.31245296639122</c:v>
                </c:pt>
                <c:pt idx="9688">
                  <c:v>634.39946083127154</c:v>
                </c:pt>
                <c:pt idx="9689">
                  <c:v>634.48647164899944</c:v>
                </c:pt>
                <c:pt idx="9690">
                  <c:v>634.57348541937176</c:v>
                </c:pt>
                <c:pt idx="9691">
                  <c:v>634.66050214218114</c:v>
                </c:pt>
                <c:pt idx="9692">
                  <c:v>634.74752181722795</c:v>
                </c:pt>
                <c:pt idx="9693">
                  <c:v>634.83454444430402</c:v>
                </c:pt>
                <c:pt idx="9694">
                  <c:v>634.9215700232063</c:v>
                </c:pt>
                <c:pt idx="9695">
                  <c:v>635.00859855373017</c:v>
                </c:pt>
                <c:pt idx="9696">
                  <c:v>635.09563003567132</c:v>
                </c:pt>
                <c:pt idx="9697">
                  <c:v>635.18266446882637</c:v>
                </c:pt>
                <c:pt idx="9698">
                  <c:v>635.26970185298796</c:v>
                </c:pt>
                <c:pt idx="9699">
                  <c:v>635.356742187956</c:v>
                </c:pt>
                <c:pt idx="9700">
                  <c:v>635.44378547352449</c:v>
                </c:pt>
                <c:pt idx="9701">
                  <c:v>635.53083170948764</c:v>
                </c:pt>
                <c:pt idx="9702">
                  <c:v>635.61788089564288</c:v>
                </c:pt>
                <c:pt idx="9703">
                  <c:v>635.70493303178819</c:v>
                </c:pt>
                <c:pt idx="9704">
                  <c:v>635.79198811771505</c:v>
                </c:pt>
                <c:pt idx="9705">
                  <c:v>635.87904615322054</c:v>
                </c:pt>
                <c:pt idx="9706">
                  <c:v>635.96610713810435</c:v>
                </c:pt>
                <c:pt idx="9707">
                  <c:v>636.0531710721599</c:v>
                </c:pt>
                <c:pt idx="9708">
                  <c:v>636.14023795518369</c:v>
                </c:pt>
                <c:pt idx="9709">
                  <c:v>636.22730778696825</c:v>
                </c:pt>
                <c:pt idx="9710">
                  <c:v>636.31438056731577</c:v>
                </c:pt>
                <c:pt idx="9711">
                  <c:v>636.40145629602</c:v>
                </c:pt>
                <c:pt idx="9712">
                  <c:v>636.48853497287519</c:v>
                </c:pt>
                <c:pt idx="9713">
                  <c:v>636.57561659768066</c:v>
                </c:pt>
                <c:pt idx="9714">
                  <c:v>636.66270117023203</c:v>
                </c:pt>
                <c:pt idx="9715">
                  <c:v>636.74978869032338</c:v>
                </c:pt>
                <c:pt idx="9716">
                  <c:v>636.8368791577534</c:v>
                </c:pt>
                <c:pt idx="9717">
                  <c:v>636.92397257231505</c:v>
                </c:pt>
                <c:pt idx="9718">
                  <c:v>637.01106893381098</c:v>
                </c:pt>
                <c:pt idx="9719">
                  <c:v>637.09816824203256</c:v>
                </c:pt>
                <c:pt idx="9720">
                  <c:v>637.18527049677937</c:v>
                </c:pt>
                <c:pt idx="9721">
                  <c:v>637.27237569784427</c:v>
                </c:pt>
                <c:pt idx="9722">
                  <c:v>637.3594838450274</c:v>
                </c:pt>
                <c:pt idx="9723">
                  <c:v>637.44659493812321</c:v>
                </c:pt>
                <c:pt idx="9724">
                  <c:v>637.53370897692855</c:v>
                </c:pt>
                <c:pt idx="9725">
                  <c:v>637.62082596124128</c:v>
                </c:pt>
                <c:pt idx="9726">
                  <c:v>637.70794589085722</c:v>
                </c:pt>
                <c:pt idx="9727">
                  <c:v>637.79506876557537</c:v>
                </c:pt>
                <c:pt idx="9728">
                  <c:v>637.88219458518597</c:v>
                </c:pt>
                <c:pt idx="9729">
                  <c:v>637.96932334949383</c:v>
                </c:pt>
                <c:pt idx="9730">
                  <c:v>638.05645505829261</c:v>
                </c:pt>
                <c:pt idx="9731">
                  <c:v>638.14358971137699</c:v>
                </c:pt>
                <c:pt idx="9732">
                  <c:v>638.23072730854858</c:v>
                </c:pt>
                <c:pt idx="9733">
                  <c:v>638.31786784959877</c:v>
                </c:pt>
                <c:pt idx="9734">
                  <c:v>638.40501133432826</c:v>
                </c:pt>
                <c:pt idx="9735">
                  <c:v>638.49215776253402</c:v>
                </c:pt>
                <c:pt idx="9736">
                  <c:v>638.57930713401117</c:v>
                </c:pt>
                <c:pt idx="9737">
                  <c:v>638.66645944855782</c:v>
                </c:pt>
                <c:pt idx="9738">
                  <c:v>638.75361470597261</c:v>
                </c:pt>
                <c:pt idx="9739">
                  <c:v>638.84077290605035</c:v>
                </c:pt>
                <c:pt idx="9740">
                  <c:v>638.92793404858878</c:v>
                </c:pt>
                <c:pt idx="9741">
                  <c:v>639.01509813338589</c:v>
                </c:pt>
                <c:pt idx="9742">
                  <c:v>639.10226516024056</c:v>
                </c:pt>
                <c:pt idx="9743">
                  <c:v>639.18943512894555</c:v>
                </c:pt>
                <c:pt idx="9744">
                  <c:v>639.27660803930075</c:v>
                </c:pt>
                <c:pt idx="9745">
                  <c:v>639.3637838911045</c:v>
                </c:pt>
                <c:pt idx="9746">
                  <c:v>639.45096268415352</c:v>
                </c:pt>
                <c:pt idx="9747">
                  <c:v>639.53814441824522</c:v>
                </c:pt>
                <c:pt idx="9748">
                  <c:v>639.62532909317497</c:v>
                </c:pt>
                <c:pt idx="9749">
                  <c:v>639.71251670874585</c:v>
                </c:pt>
                <c:pt idx="9750">
                  <c:v>639.79970726474801</c:v>
                </c:pt>
                <c:pt idx="9751">
                  <c:v>639.88690076098555</c:v>
                </c:pt>
                <c:pt idx="9752">
                  <c:v>639.97409719725204</c:v>
                </c:pt>
                <c:pt idx="9753">
                  <c:v>640.06129657334816</c:v>
                </c:pt>
                <c:pt idx="9754">
                  <c:v>640.14849888906645</c:v>
                </c:pt>
                <c:pt idx="9755">
                  <c:v>640.23570414421124</c:v>
                </c:pt>
                <c:pt idx="9756">
                  <c:v>640.3229123385737</c:v>
                </c:pt>
                <c:pt idx="9757">
                  <c:v>640.41012347195954</c:v>
                </c:pt>
                <c:pt idx="9758">
                  <c:v>640.49733754415911</c:v>
                </c:pt>
                <c:pt idx="9759">
                  <c:v>640.58455455497415</c:v>
                </c:pt>
                <c:pt idx="9760">
                  <c:v>640.67177450420115</c:v>
                </c:pt>
                <c:pt idx="9761">
                  <c:v>640.75899739163856</c:v>
                </c:pt>
                <c:pt idx="9762">
                  <c:v>640.84622321708366</c:v>
                </c:pt>
                <c:pt idx="9763">
                  <c:v>640.93345198033671</c:v>
                </c:pt>
                <c:pt idx="9764">
                  <c:v>641.02068368119342</c:v>
                </c:pt>
                <c:pt idx="9765">
                  <c:v>641.10791831945073</c:v>
                </c:pt>
                <c:pt idx="9766">
                  <c:v>641.19515589491039</c:v>
                </c:pt>
                <c:pt idx="9767">
                  <c:v>641.28239640737024</c:v>
                </c:pt>
                <c:pt idx="9768">
                  <c:v>641.3696398566243</c:v>
                </c:pt>
                <c:pt idx="9769">
                  <c:v>641.456886242476</c:v>
                </c:pt>
                <c:pt idx="9770">
                  <c:v>641.5441355647182</c:v>
                </c:pt>
                <c:pt idx="9771">
                  <c:v>641.63138782315355</c:v>
                </c:pt>
                <c:pt idx="9772">
                  <c:v>641.71864301757842</c:v>
                </c:pt>
                <c:pt idx="9773">
                  <c:v>641.8059011477917</c:v>
                </c:pt>
                <c:pt idx="9774">
                  <c:v>641.89316221359115</c:v>
                </c:pt>
                <c:pt idx="9775">
                  <c:v>641.98042621477691</c:v>
                </c:pt>
                <c:pt idx="9776">
                  <c:v>642.06769315114559</c:v>
                </c:pt>
                <c:pt idx="9777">
                  <c:v>642.15496302249392</c:v>
                </c:pt>
                <c:pt idx="9778">
                  <c:v>642.24223582862646</c:v>
                </c:pt>
                <c:pt idx="9779">
                  <c:v>642.32951156933689</c:v>
                </c:pt>
                <c:pt idx="9780">
                  <c:v>642.41679024442385</c:v>
                </c:pt>
                <c:pt idx="9781">
                  <c:v>642.50407185368681</c:v>
                </c:pt>
                <c:pt idx="9782">
                  <c:v>642.59135639692568</c:v>
                </c:pt>
                <c:pt idx="9783">
                  <c:v>642.67864387393649</c:v>
                </c:pt>
                <c:pt idx="9784">
                  <c:v>642.76593428452259</c:v>
                </c:pt>
                <c:pt idx="9785">
                  <c:v>642.8532276284767</c:v>
                </c:pt>
                <c:pt idx="9786">
                  <c:v>642.9405239056033</c:v>
                </c:pt>
                <c:pt idx="9787">
                  <c:v>643.02782311569865</c:v>
                </c:pt>
                <c:pt idx="9788">
                  <c:v>643.11512525855926</c:v>
                </c:pt>
                <c:pt idx="9789">
                  <c:v>643.20243033398935</c:v>
                </c:pt>
                <c:pt idx="9790">
                  <c:v>643.28973834178191</c:v>
                </c:pt>
                <c:pt idx="9791">
                  <c:v>643.37704928174048</c:v>
                </c:pt>
                <c:pt idx="9792">
                  <c:v>643.46436315365918</c:v>
                </c:pt>
                <c:pt idx="9793">
                  <c:v>643.55167995734462</c:v>
                </c:pt>
                <c:pt idx="9794">
                  <c:v>643.63899969259012</c:v>
                </c:pt>
                <c:pt idx="9795">
                  <c:v>643.72632235919411</c:v>
                </c:pt>
                <c:pt idx="9796">
                  <c:v>643.81364795696049</c:v>
                </c:pt>
                <c:pt idx="9797">
                  <c:v>643.90097648568428</c:v>
                </c:pt>
                <c:pt idx="9798">
                  <c:v>643.98830794516584</c:v>
                </c:pt>
                <c:pt idx="9799">
                  <c:v>644.075642335206</c:v>
                </c:pt>
                <c:pt idx="9800">
                  <c:v>644.16297965560182</c:v>
                </c:pt>
                <c:pt idx="9801">
                  <c:v>644.25031990615503</c:v>
                </c:pt>
                <c:pt idx="9802">
                  <c:v>644.33766308666191</c:v>
                </c:pt>
                <c:pt idx="9803">
                  <c:v>644.42500919692316</c:v>
                </c:pt>
                <c:pt idx="9804">
                  <c:v>644.51235823673812</c:v>
                </c:pt>
                <c:pt idx="9805">
                  <c:v>644.59971020590888</c:v>
                </c:pt>
                <c:pt idx="9806">
                  <c:v>644.68706510423135</c:v>
                </c:pt>
                <c:pt idx="9807">
                  <c:v>644.77442293150443</c:v>
                </c:pt>
                <c:pt idx="9808">
                  <c:v>644.86178368753178</c:v>
                </c:pt>
                <c:pt idx="9809">
                  <c:v>644.94914737211127</c:v>
                </c:pt>
                <c:pt idx="9810">
                  <c:v>645.03651398503882</c:v>
                </c:pt>
                <c:pt idx="9811">
                  <c:v>645.12388352611993</c:v>
                </c:pt>
                <c:pt idx="9812">
                  <c:v>645.21125599514971</c:v>
                </c:pt>
                <c:pt idx="9813">
                  <c:v>645.29863139193026</c:v>
                </c:pt>
                <c:pt idx="9814">
                  <c:v>645.38600971626215</c:v>
                </c:pt>
                <c:pt idx="9815">
                  <c:v>645.47339096794212</c:v>
                </c:pt>
                <c:pt idx="9816">
                  <c:v>645.56077514677429</c:v>
                </c:pt>
                <c:pt idx="9817">
                  <c:v>645.64816225255151</c:v>
                </c:pt>
                <c:pt idx="9818">
                  <c:v>645.73555228508167</c:v>
                </c:pt>
                <c:pt idx="9819">
                  <c:v>645.82294524416136</c:v>
                </c:pt>
                <c:pt idx="9820">
                  <c:v>645.91034112958994</c:v>
                </c:pt>
                <c:pt idx="9821">
                  <c:v>645.99773994116526</c:v>
                </c:pt>
                <c:pt idx="9822">
                  <c:v>646.08514167869055</c:v>
                </c:pt>
                <c:pt idx="9823">
                  <c:v>646.17254634196684</c:v>
                </c:pt>
                <c:pt idx="9824">
                  <c:v>646.25995393079165</c:v>
                </c:pt>
                <c:pt idx="9825">
                  <c:v>646.34736444496514</c:v>
                </c:pt>
                <c:pt idx="9826">
                  <c:v>646.43477788429004</c:v>
                </c:pt>
                <c:pt idx="9827">
                  <c:v>646.52219424856366</c:v>
                </c:pt>
                <c:pt idx="9828">
                  <c:v>646.60961353758751</c:v>
                </c:pt>
                <c:pt idx="9829">
                  <c:v>646.69703575116193</c:v>
                </c:pt>
                <c:pt idx="9830">
                  <c:v>646.78446088908549</c:v>
                </c:pt>
                <c:pt idx="9831">
                  <c:v>646.87188895116185</c:v>
                </c:pt>
                <c:pt idx="9832">
                  <c:v>646.95931993718841</c:v>
                </c:pt>
                <c:pt idx="9833">
                  <c:v>647.04675384696543</c:v>
                </c:pt>
                <c:pt idx="9834">
                  <c:v>647.13419068029839</c:v>
                </c:pt>
                <c:pt idx="9835">
                  <c:v>647.22163043698197</c:v>
                </c:pt>
                <c:pt idx="9836">
                  <c:v>647.30907311681801</c:v>
                </c:pt>
                <c:pt idx="9837">
                  <c:v>647.39651871960689</c:v>
                </c:pt>
                <c:pt idx="9838">
                  <c:v>647.48396724515408</c:v>
                </c:pt>
                <c:pt idx="9839">
                  <c:v>647.57141869325199</c:v>
                </c:pt>
                <c:pt idx="9840">
                  <c:v>647.65887306370712</c:v>
                </c:pt>
                <c:pt idx="9841">
                  <c:v>647.74633035631769</c:v>
                </c:pt>
                <c:pt idx="9842">
                  <c:v>647.83379057088689</c:v>
                </c:pt>
                <c:pt idx="9843">
                  <c:v>647.92125370721158</c:v>
                </c:pt>
                <c:pt idx="9844">
                  <c:v>648.0087197650962</c:v>
                </c:pt>
                <c:pt idx="9845">
                  <c:v>648.09618874433897</c:v>
                </c:pt>
                <c:pt idx="9846">
                  <c:v>648.18366064474071</c:v>
                </c:pt>
                <c:pt idx="9847">
                  <c:v>648.27113546610542</c:v>
                </c:pt>
                <c:pt idx="9848">
                  <c:v>648.35861320823051</c:v>
                </c:pt>
                <c:pt idx="9849">
                  <c:v>648.44609387091884</c:v>
                </c:pt>
                <c:pt idx="9850">
                  <c:v>648.53357745397136</c:v>
                </c:pt>
                <c:pt idx="9851">
                  <c:v>648.62106395718718</c:v>
                </c:pt>
                <c:pt idx="9852">
                  <c:v>648.70855338037109</c:v>
                </c:pt>
                <c:pt idx="9853">
                  <c:v>648.7960457233188</c:v>
                </c:pt>
                <c:pt idx="9854">
                  <c:v>648.88354098583579</c:v>
                </c:pt>
                <c:pt idx="9855">
                  <c:v>648.97103916772164</c:v>
                </c:pt>
                <c:pt idx="9856">
                  <c:v>649.05854026877842</c:v>
                </c:pt>
                <c:pt idx="9857">
                  <c:v>649.14604428880432</c:v>
                </c:pt>
                <c:pt idx="9858">
                  <c:v>649.23355122760745</c:v>
                </c:pt>
                <c:pt idx="9859">
                  <c:v>649.32106108498226</c:v>
                </c:pt>
                <c:pt idx="9860">
                  <c:v>649.40857386073117</c:v>
                </c:pt>
                <c:pt idx="9861">
                  <c:v>649.49608955465692</c:v>
                </c:pt>
                <c:pt idx="9862">
                  <c:v>649.58360816656068</c:v>
                </c:pt>
                <c:pt idx="9863">
                  <c:v>649.67112969624611</c:v>
                </c:pt>
                <c:pt idx="9864">
                  <c:v>649.75865414350903</c:v>
                </c:pt>
                <c:pt idx="9865">
                  <c:v>649.84618150815652</c:v>
                </c:pt>
                <c:pt idx="9866">
                  <c:v>649.93371178998746</c:v>
                </c:pt>
                <c:pt idx="9867">
                  <c:v>650.02124498880346</c:v>
                </c:pt>
                <c:pt idx="9868">
                  <c:v>650.10878110440456</c:v>
                </c:pt>
                <c:pt idx="9869">
                  <c:v>650.19632013659589</c:v>
                </c:pt>
                <c:pt idx="9870">
                  <c:v>650.28386208517861</c:v>
                </c:pt>
                <c:pt idx="9871">
                  <c:v>650.37140694995196</c:v>
                </c:pt>
                <c:pt idx="9872">
                  <c:v>650.45895473072062</c:v>
                </c:pt>
                <c:pt idx="9873">
                  <c:v>650.5465054272828</c:v>
                </c:pt>
                <c:pt idx="9874">
                  <c:v>650.63405903944181</c:v>
                </c:pt>
                <c:pt idx="9875">
                  <c:v>650.72161556700189</c:v>
                </c:pt>
                <c:pt idx="9876">
                  <c:v>650.80917500976045</c:v>
                </c:pt>
                <c:pt idx="9877">
                  <c:v>650.89673736752286</c:v>
                </c:pt>
                <c:pt idx="9878">
                  <c:v>650.98430264009005</c:v>
                </c:pt>
                <c:pt idx="9879">
                  <c:v>651.07187082726387</c:v>
                </c:pt>
                <c:pt idx="9880">
                  <c:v>651.1594419288466</c:v>
                </c:pt>
                <c:pt idx="9881">
                  <c:v>651.24701594463852</c:v>
                </c:pt>
                <c:pt idx="9882">
                  <c:v>651.33459287444339</c:v>
                </c:pt>
                <c:pt idx="9883">
                  <c:v>651.42217271806282</c:v>
                </c:pt>
                <c:pt idx="9884">
                  <c:v>651.50975547529902</c:v>
                </c:pt>
                <c:pt idx="9885">
                  <c:v>651.59734114595483</c:v>
                </c:pt>
                <c:pt idx="9886">
                  <c:v>651.68492972983142</c:v>
                </c:pt>
                <c:pt idx="9887">
                  <c:v>651.77252122673053</c:v>
                </c:pt>
                <c:pt idx="9888">
                  <c:v>651.8601156364565</c:v>
                </c:pt>
                <c:pt idx="9889">
                  <c:v>651.94771295881026</c:v>
                </c:pt>
                <c:pt idx="9890">
                  <c:v>652.0353131935949</c:v>
                </c:pt>
                <c:pt idx="9891">
                  <c:v>652.12291634061</c:v>
                </c:pt>
                <c:pt idx="9892">
                  <c:v>652.2105223996623</c:v>
                </c:pt>
                <c:pt idx="9893">
                  <c:v>652.2981313705501</c:v>
                </c:pt>
                <c:pt idx="9894">
                  <c:v>652.38574325307911</c:v>
                </c:pt>
                <c:pt idx="9895">
                  <c:v>652.47335804704869</c:v>
                </c:pt>
                <c:pt idx="9896">
                  <c:v>652.5609757522634</c:v>
                </c:pt>
                <c:pt idx="9897">
                  <c:v>652.64859636852839</c:v>
                </c:pt>
                <c:pt idx="9898">
                  <c:v>652.73621989563776</c:v>
                </c:pt>
                <c:pt idx="9899">
                  <c:v>652.82384633340484</c:v>
                </c:pt>
                <c:pt idx="9900">
                  <c:v>652.91147568162489</c:v>
                </c:pt>
                <c:pt idx="9901">
                  <c:v>652.99910794010293</c:v>
                </c:pt>
                <c:pt idx="9902">
                  <c:v>653.08674310864239</c:v>
                </c:pt>
                <c:pt idx="9903">
                  <c:v>653.17438118704501</c:v>
                </c:pt>
                <c:pt idx="9904">
                  <c:v>653.26202217511297</c:v>
                </c:pt>
                <c:pt idx="9905">
                  <c:v>653.34966607264903</c:v>
                </c:pt>
                <c:pt idx="9906">
                  <c:v>653.43731287945877</c:v>
                </c:pt>
                <c:pt idx="9907">
                  <c:v>653.52496259534382</c:v>
                </c:pt>
                <c:pt idx="9908">
                  <c:v>653.61261522010432</c:v>
                </c:pt>
                <c:pt idx="9909">
                  <c:v>653.70027075354733</c:v>
                </c:pt>
                <c:pt idx="9910">
                  <c:v>653.78792919547186</c:v>
                </c:pt>
                <c:pt idx="9911">
                  <c:v>653.87559054568396</c:v>
                </c:pt>
                <c:pt idx="9912">
                  <c:v>653.96325480398582</c:v>
                </c:pt>
                <c:pt idx="9913">
                  <c:v>654.05092197018007</c:v>
                </c:pt>
                <c:pt idx="9914">
                  <c:v>654.13859204407026</c:v>
                </c:pt>
                <c:pt idx="9915">
                  <c:v>654.22626502546007</c:v>
                </c:pt>
                <c:pt idx="9916">
                  <c:v>654.31394091415166</c:v>
                </c:pt>
                <c:pt idx="9917">
                  <c:v>654.40161970994791</c:v>
                </c:pt>
                <c:pt idx="9918">
                  <c:v>654.48930141265191</c:v>
                </c:pt>
                <c:pt idx="9919">
                  <c:v>654.57698602206983</c:v>
                </c:pt>
                <c:pt idx="9920">
                  <c:v>654.66467353800158</c:v>
                </c:pt>
                <c:pt idx="9921">
                  <c:v>654.75236396025207</c:v>
                </c:pt>
                <c:pt idx="9922">
                  <c:v>654.84005728862439</c:v>
                </c:pt>
                <c:pt idx="9923">
                  <c:v>654.92775352292267</c:v>
                </c:pt>
                <c:pt idx="9924">
                  <c:v>655.01545266295113</c:v>
                </c:pt>
                <c:pt idx="9925">
                  <c:v>655.10315470850776</c:v>
                </c:pt>
                <c:pt idx="9926">
                  <c:v>655.19085965940496</c:v>
                </c:pt>
                <c:pt idx="9927">
                  <c:v>655.27856751543732</c:v>
                </c:pt>
                <c:pt idx="9928">
                  <c:v>655.36627827641382</c:v>
                </c:pt>
                <c:pt idx="9929">
                  <c:v>655.4539919421394</c:v>
                </c:pt>
                <c:pt idx="9930">
                  <c:v>655.54170851241247</c:v>
                </c:pt>
                <c:pt idx="9931">
                  <c:v>655.62942798703921</c:v>
                </c:pt>
                <c:pt idx="9932">
                  <c:v>655.717150365826</c:v>
                </c:pt>
                <c:pt idx="9933">
                  <c:v>655.80487564857106</c:v>
                </c:pt>
                <c:pt idx="9934">
                  <c:v>655.89260383508429</c:v>
                </c:pt>
                <c:pt idx="9935">
                  <c:v>655.9803349251622</c:v>
                </c:pt>
                <c:pt idx="9936">
                  <c:v>656.0680689186164</c:v>
                </c:pt>
                <c:pt idx="9937">
                  <c:v>656.15580581524694</c:v>
                </c:pt>
                <c:pt idx="9938">
                  <c:v>656.24354561485677</c:v>
                </c:pt>
                <c:pt idx="9939">
                  <c:v>656.33128831725196</c:v>
                </c:pt>
                <c:pt idx="9940">
                  <c:v>656.41903392223412</c:v>
                </c:pt>
                <c:pt idx="9941">
                  <c:v>656.50678242961078</c:v>
                </c:pt>
                <c:pt idx="9942">
                  <c:v>656.59453383918219</c:v>
                </c:pt>
                <c:pt idx="9943">
                  <c:v>656.68228815075452</c:v>
                </c:pt>
                <c:pt idx="9944">
                  <c:v>656.77004536413176</c:v>
                </c:pt>
                <c:pt idx="9945">
                  <c:v>656.85780547911861</c:v>
                </c:pt>
                <c:pt idx="9946">
                  <c:v>656.94556849551816</c:v>
                </c:pt>
                <c:pt idx="9947">
                  <c:v>657.03333441313384</c:v>
                </c:pt>
                <c:pt idx="9948">
                  <c:v>657.12110323177205</c:v>
                </c:pt>
                <c:pt idx="9949">
                  <c:v>657.20887495123509</c:v>
                </c:pt>
                <c:pt idx="9950">
                  <c:v>657.2966495713282</c:v>
                </c:pt>
                <c:pt idx="9951">
                  <c:v>657.38442709185711</c:v>
                </c:pt>
                <c:pt idx="9952">
                  <c:v>657.47220751262364</c:v>
                </c:pt>
                <c:pt idx="9953">
                  <c:v>657.55999083343227</c:v>
                </c:pt>
                <c:pt idx="9954">
                  <c:v>657.6477770540904</c:v>
                </c:pt>
                <c:pt idx="9955">
                  <c:v>657.7355661743992</c:v>
                </c:pt>
                <c:pt idx="9956">
                  <c:v>657.82335819416494</c:v>
                </c:pt>
                <c:pt idx="9957">
                  <c:v>657.91115311319209</c:v>
                </c:pt>
                <c:pt idx="9958">
                  <c:v>657.99895093128339</c:v>
                </c:pt>
                <c:pt idx="9959">
                  <c:v>658.08675164824683</c:v>
                </c:pt>
                <c:pt idx="9960">
                  <c:v>658.17455526388403</c:v>
                </c:pt>
                <c:pt idx="9961">
                  <c:v>658.2623617780016</c:v>
                </c:pt>
                <c:pt idx="9962">
                  <c:v>658.35017119040242</c:v>
                </c:pt>
                <c:pt idx="9963">
                  <c:v>658.43798350089185</c:v>
                </c:pt>
                <c:pt idx="9964">
                  <c:v>658.52579870927616</c:v>
                </c:pt>
                <c:pt idx="9965">
                  <c:v>658.61361681535971</c:v>
                </c:pt>
                <c:pt idx="9966">
                  <c:v>658.70143781894501</c:v>
                </c:pt>
                <c:pt idx="9967">
                  <c:v>658.78926171983755</c:v>
                </c:pt>
                <c:pt idx="9968">
                  <c:v>658.87708851784578</c:v>
                </c:pt>
                <c:pt idx="9969">
                  <c:v>658.96491821277164</c:v>
                </c:pt>
                <c:pt idx="9970">
                  <c:v>659.05275080442016</c:v>
                </c:pt>
                <c:pt idx="9971">
                  <c:v>659.14058629259637</c:v>
                </c:pt>
                <c:pt idx="9972">
                  <c:v>659.22842467710655</c:v>
                </c:pt>
                <c:pt idx="9973">
                  <c:v>659.31626595775242</c:v>
                </c:pt>
                <c:pt idx="9974">
                  <c:v>659.40411013434345</c:v>
                </c:pt>
                <c:pt idx="9975">
                  <c:v>659.49195720668263</c:v>
                </c:pt>
                <c:pt idx="9976">
                  <c:v>659.57980717457588</c:v>
                </c:pt>
                <c:pt idx="9977">
                  <c:v>659.66766003782493</c:v>
                </c:pt>
                <c:pt idx="9978">
                  <c:v>659.75551579623925</c:v>
                </c:pt>
                <c:pt idx="9979">
                  <c:v>659.84337444962398</c:v>
                </c:pt>
                <c:pt idx="9980">
                  <c:v>659.93123599778255</c:v>
                </c:pt>
                <c:pt idx="9981">
                  <c:v>660.01910044051886</c:v>
                </c:pt>
                <c:pt idx="9982">
                  <c:v>660.10696777764258</c:v>
                </c:pt>
                <c:pt idx="9983">
                  <c:v>660.19483800895614</c:v>
                </c:pt>
                <c:pt idx="9984">
                  <c:v>660.28271113426536</c:v>
                </c:pt>
                <c:pt idx="9985">
                  <c:v>660.37058715337662</c:v>
                </c:pt>
                <c:pt idx="9986">
                  <c:v>660.45846606609427</c:v>
                </c:pt>
                <c:pt idx="9987">
                  <c:v>660.54634787222346</c:v>
                </c:pt>
                <c:pt idx="9988">
                  <c:v>660.63423257157217</c:v>
                </c:pt>
                <c:pt idx="9989">
                  <c:v>660.72212016394394</c:v>
                </c:pt>
                <c:pt idx="9990">
                  <c:v>660.81001064914346</c:v>
                </c:pt>
                <c:pt idx="9991">
                  <c:v>660.89790402697804</c:v>
                </c:pt>
                <c:pt idx="9992">
                  <c:v>660.98580029725292</c:v>
                </c:pt>
                <c:pt idx="9993">
                  <c:v>661.0736994597745</c:v>
                </c:pt>
                <c:pt idx="9994">
                  <c:v>661.16160151434917</c:v>
                </c:pt>
                <c:pt idx="9995">
                  <c:v>661.24950646077957</c:v>
                </c:pt>
                <c:pt idx="9996">
                  <c:v>661.33741429887334</c:v>
                </c:pt>
                <c:pt idx="9997">
                  <c:v>661.42532502843892</c:v>
                </c:pt>
                <c:pt idx="9998">
                  <c:v>661.51323864927565</c:v>
                </c:pt>
                <c:pt idx="9999">
                  <c:v>661.60115516119538</c:v>
                </c:pt>
                <c:pt idx="10000">
                  <c:v>661.68907456400348</c:v>
                </c:pt>
                <c:pt idx="10001">
                  <c:v>661.77699685750326</c:v>
                </c:pt>
                <c:pt idx="10002">
                  <c:v>661.86492204150136</c:v>
                </c:pt>
                <c:pt idx="10003">
                  <c:v>661.95285011580472</c:v>
                </c:pt>
                <c:pt idx="10004">
                  <c:v>662.04078108021838</c:v>
                </c:pt>
                <c:pt idx="10005">
                  <c:v>662.12871493455054</c:v>
                </c:pt>
                <c:pt idx="10006">
                  <c:v>662.2166516786076</c:v>
                </c:pt>
                <c:pt idx="10007">
                  <c:v>662.30459131219152</c:v>
                </c:pt>
                <c:pt idx="10008">
                  <c:v>662.3925338351122</c:v>
                </c:pt>
                <c:pt idx="10009">
                  <c:v>662.48047924717514</c:v>
                </c:pt>
                <c:pt idx="10010">
                  <c:v>662.56842754818445</c:v>
                </c:pt>
                <c:pt idx="10011">
                  <c:v>662.65637873795129</c:v>
                </c:pt>
                <c:pt idx="10012">
                  <c:v>662.74433281627603</c:v>
                </c:pt>
                <c:pt idx="10013">
                  <c:v>662.83228978296881</c:v>
                </c:pt>
                <c:pt idx="10014">
                  <c:v>662.92024963783354</c:v>
                </c:pt>
                <c:pt idx="10015">
                  <c:v>663.00821238068136</c:v>
                </c:pt>
                <c:pt idx="10016">
                  <c:v>663.0961780113123</c:v>
                </c:pt>
                <c:pt idx="10017">
                  <c:v>663.18414652953913</c:v>
                </c:pt>
                <c:pt idx="10018">
                  <c:v>663.27211793516517</c:v>
                </c:pt>
                <c:pt idx="10019">
                  <c:v>663.36009222799453</c:v>
                </c:pt>
                <c:pt idx="10020">
                  <c:v>663.4480694078369</c:v>
                </c:pt>
                <c:pt idx="10021">
                  <c:v>663.53604947450208</c:v>
                </c:pt>
                <c:pt idx="10022">
                  <c:v>663.62403242778885</c:v>
                </c:pt>
                <c:pt idx="10023">
                  <c:v>663.71201826751042</c:v>
                </c:pt>
                <c:pt idx="10024">
                  <c:v>663.80000699346942</c:v>
                </c:pt>
                <c:pt idx="10025">
                  <c:v>663.88799860547533</c:v>
                </c:pt>
                <c:pt idx="10026">
                  <c:v>663.97599310333408</c:v>
                </c:pt>
                <c:pt idx="10027">
                  <c:v>664.06399048685171</c:v>
                </c:pt>
                <c:pt idx="10028">
                  <c:v>664.15199075583757</c:v>
                </c:pt>
                <c:pt idx="10029">
                  <c:v>664.23999391009409</c:v>
                </c:pt>
                <c:pt idx="10030">
                  <c:v>664.32799994943173</c:v>
                </c:pt>
                <c:pt idx="10031">
                  <c:v>664.41600887365871</c:v>
                </c:pt>
                <c:pt idx="10032">
                  <c:v>664.50402068257711</c:v>
                </c:pt>
                <c:pt idx="10033">
                  <c:v>664.59203537599899</c:v>
                </c:pt>
                <c:pt idx="10034">
                  <c:v>664.68005295372473</c:v>
                </c:pt>
                <c:pt idx="10035">
                  <c:v>664.76807341557003</c:v>
                </c:pt>
                <c:pt idx="10036">
                  <c:v>664.8560967613364</c:v>
                </c:pt>
                <c:pt idx="10037">
                  <c:v>664.94412299083115</c:v>
                </c:pt>
                <c:pt idx="10038">
                  <c:v>665.03215210386179</c:v>
                </c:pt>
                <c:pt idx="10039">
                  <c:v>665.12018410023893</c:v>
                </c:pt>
                <c:pt idx="10040">
                  <c:v>665.20821897976646</c:v>
                </c:pt>
                <c:pt idx="10041">
                  <c:v>665.29625674224906</c:v>
                </c:pt>
                <c:pt idx="10042">
                  <c:v>665.3842973874988</c:v>
                </c:pt>
                <c:pt idx="10043">
                  <c:v>665.47234091532391</c:v>
                </c:pt>
                <c:pt idx="10044">
                  <c:v>665.56038732552565</c:v>
                </c:pt>
                <c:pt idx="10045">
                  <c:v>665.64843661791804</c:v>
                </c:pt>
                <c:pt idx="10046">
                  <c:v>665.73648879230359</c:v>
                </c:pt>
                <c:pt idx="10047">
                  <c:v>665.82454384849268</c:v>
                </c:pt>
                <c:pt idx="10048">
                  <c:v>665.91260178629125</c:v>
                </c:pt>
                <c:pt idx="10049">
                  <c:v>666.00066260550818</c:v>
                </c:pt>
                <c:pt idx="10050">
                  <c:v>666.08872630594863</c:v>
                </c:pt>
                <c:pt idx="10051">
                  <c:v>666.17679288742249</c:v>
                </c:pt>
                <c:pt idx="10052">
                  <c:v>666.26486234973561</c:v>
                </c:pt>
                <c:pt idx="10053">
                  <c:v>666.35293469269925</c:v>
                </c:pt>
                <c:pt idx="10054">
                  <c:v>666.44100991611572</c:v>
                </c:pt>
                <c:pt idx="10055">
                  <c:v>666.52908801979481</c:v>
                </c:pt>
                <c:pt idx="10056">
                  <c:v>666.61716900354725</c:v>
                </c:pt>
                <c:pt idx="10057">
                  <c:v>666.70525286717907</c:v>
                </c:pt>
                <c:pt idx="10058">
                  <c:v>666.79333961049508</c:v>
                </c:pt>
                <c:pt idx="10059">
                  <c:v>666.88142923330724</c:v>
                </c:pt>
                <c:pt idx="10060">
                  <c:v>666.96952173542115</c:v>
                </c:pt>
                <c:pt idx="10061">
                  <c:v>667.05761711664513</c:v>
                </c:pt>
                <c:pt idx="10062">
                  <c:v>667.14571537678864</c:v>
                </c:pt>
                <c:pt idx="10063">
                  <c:v>667.23381651565387</c:v>
                </c:pt>
                <c:pt idx="10064">
                  <c:v>667.32192053305812</c:v>
                </c:pt>
                <c:pt idx="10065">
                  <c:v>667.4100274288005</c:v>
                </c:pt>
                <c:pt idx="10066">
                  <c:v>667.49813720269674</c:v>
                </c:pt>
                <c:pt idx="10067">
                  <c:v>667.58624985454924</c:v>
                </c:pt>
                <c:pt idx="10068">
                  <c:v>667.67436538416814</c:v>
                </c:pt>
                <c:pt idx="10069">
                  <c:v>667.76248379136132</c:v>
                </c:pt>
                <c:pt idx="10070">
                  <c:v>667.85060507593789</c:v>
                </c:pt>
                <c:pt idx="10071">
                  <c:v>667.93872923770675</c:v>
                </c:pt>
                <c:pt idx="10072">
                  <c:v>668.02685627647327</c:v>
                </c:pt>
                <c:pt idx="10073">
                  <c:v>668.11498619204519</c:v>
                </c:pt>
                <c:pt idx="10074">
                  <c:v>668.20311898423597</c:v>
                </c:pt>
                <c:pt idx="10075">
                  <c:v>668.29125465284983</c:v>
                </c:pt>
                <c:pt idx="10076">
                  <c:v>668.37939319769885</c:v>
                </c:pt>
                <c:pt idx="10077">
                  <c:v>668.46753461858634</c:v>
                </c:pt>
                <c:pt idx="10078">
                  <c:v>668.5556789153203</c:v>
                </c:pt>
                <c:pt idx="10079">
                  <c:v>668.64382608771689</c:v>
                </c:pt>
                <c:pt idx="10080">
                  <c:v>668.73197613557625</c:v>
                </c:pt>
                <c:pt idx="10081">
                  <c:v>668.82012905871295</c:v>
                </c:pt>
                <c:pt idx="10082">
                  <c:v>668.90828485693282</c:v>
                </c:pt>
                <c:pt idx="10083">
                  <c:v>668.99644353004464</c:v>
                </c:pt>
                <c:pt idx="10084">
                  <c:v>669.08460507785526</c:v>
                </c:pt>
                <c:pt idx="10085">
                  <c:v>669.17276950017697</c:v>
                </c:pt>
                <c:pt idx="10086">
                  <c:v>669.26093679681776</c:v>
                </c:pt>
                <c:pt idx="10087">
                  <c:v>669.34910696758379</c:v>
                </c:pt>
                <c:pt idx="10088">
                  <c:v>669.43728001228646</c:v>
                </c:pt>
                <c:pt idx="10089">
                  <c:v>669.52545593073069</c:v>
                </c:pt>
                <c:pt idx="10090">
                  <c:v>669.61363472273149</c:v>
                </c:pt>
                <c:pt idx="10091">
                  <c:v>669.70181638809242</c:v>
                </c:pt>
                <c:pt idx="10092">
                  <c:v>669.79000092662477</c:v>
                </c:pt>
                <c:pt idx="10093">
                  <c:v>669.87818833813549</c:v>
                </c:pt>
                <c:pt idx="10094">
                  <c:v>669.96637862243722</c:v>
                </c:pt>
                <c:pt idx="10095">
                  <c:v>670.05457177933556</c:v>
                </c:pt>
                <c:pt idx="10096">
                  <c:v>670.14276780863906</c:v>
                </c:pt>
                <c:pt idx="10097">
                  <c:v>670.23096671015981</c:v>
                </c:pt>
                <c:pt idx="10098">
                  <c:v>670.31916848370724</c:v>
                </c:pt>
                <c:pt idx="10099">
                  <c:v>670.40737312908698</c:v>
                </c:pt>
                <c:pt idx="10100">
                  <c:v>670.49558064611006</c:v>
                </c:pt>
                <c:pt idx="10101">
                  <c:v>670.58379103458537</c:v>
                </c:pt>
                <c:pt idx="10102">
                  <c:v>670.67200429432262</c:v>
                </c:pt>
                <c:pt idx="10103">
                  <c:v>670.76022042512966</c:v>
                </c:pt>
                <c:pt idx="10104">
                  <c:v>670.84843942681698</c:v>
                </c:pt>
                <c:pt idx="10105">
                  <c:v>670.93666129919109</c:v>
                </c:pt>
                <c:pt idx="10106">
                  <c:v>671.02488604206872</c:v>
                </c:pt>
                <c:pt idx="10107">
                  <c:v>671.11311365525239</c:v>
                </c:pt>
                <c:pt idx="10108">
                  <c:v>671.20134413855044</c:v>
                </c:pt>
                <c:pt idx="10109">
                  <c:v>671.28957749177846</c:v>
                </c:pt>
                <c:pt idx="10110">
                  <c:v>671.37781371474114</c:v>
                </c:pt>
                <c:pt idx="10111">
                  <c:v>671.46605280725032</c:v>
                </c:pt>
                <c:pt idx="10112">
                  <c:v>671.55429476911411</c:v>
                </c:pt>
                <c:pt idx="10113">
                  <c:v>671.64253960014321</c:v>
                </c:pt>
                <c:pt idx="10114">
                  <c:v>671.73078730014902</c:v>
                </c:pt>
                <c:pt idx="10115">
                  <c:v>671.81903786893622</c:v>
                </c:pt>
                <c:pt idx="10116">
                  <c:v>671.90729130631746</c:v>
                </c:pt>
                <c:pt idx="10117">
                  <c:v>671.99554761210072</c:v>
                </c:pt>
                <c:pt idx="10118">
                  <c:v>672.08380678609728</c:v>
                </c:pt>
                <c:pt idx="10119">
                  <c:v>672.17206882811877</c:v>
                </c:pt>
                <c:pt idx="10120">
                  <c:v>672.2603337379727</c:v>
                </c:pt>
                <c:pt idx="10121">
                  <c:v>672.34860151546707</c:v>
                </c:pt>
                <c:pt idx="10122">
                  <c:v>672.43687216041292</c:v>
                </c:pt>
                <c:pt idx="10123">
                  <c:v>672.52514567262153</c:v>
                </c:pt>
                <c:pt idx="10124">
                  <c:v>672.61342205190272</c:v>
                </c:pt>
                <c:pt idx="10125">
                  <c:v>672.7017012980665</c:v>
                </c:pt>
                <c:pt idx="10126">
                  <c:v>672.7899834109212</c:v>
                </c:pt>
                <c:pt idx="10127">
                  <c:v>672.87826839027593</c:v>
                </c:pt>
                <c:pt idx="10128">
                  <c:v>672.96655623594461</c:v>
                </c:pt>
                <c:pt idx="10129">
                  <c:v>673.05484694773475</c:v>
                </c:pt>
                <c:pt idx="10130">
                  <c:v>673.14314052545706</c:v>
                </c:pt>
                <c:pt idx="10131">
                  <c:v>673.23143696892009</c:v>
                </c:pt>
                <c:pt idx="10132">
                  <c:v>673.31973627793548</c:v>
                </c:pt>
                <c:pt idx="10133">
                  <c:v>673.40803845231528</c:v>
                </c:pt>
                <c:pt idx="10134">
                  <c:v>673.49634349186488</c:v>
                </c:pt>
                <c:pt idx="10135">
                  <c:v>673.58465139639759</c:v>
                </c:pt>
                <c:pt idx="10136">
                  <c:v>673.6729621657247</c:v>
                </c:pt>
                <c:pt idx="10137">
                  <c:v>673.76127579965578</c:v>
                </c:pt>
                <c:pt idx="10138">
                  <c:v>673.84959229799836</c:v>
                </c:pt>
                <c:pt idx="10139">
                  <c:v>673.93791166056781</c:v>
                </c:pt>
                <c:pt idx="10140">
                  <c:v>674.02623388716813</c:v>
                </c:pt>
                <c:pt idx="10141">
                  <c:v>674.11455897761584</c:v>
                </c:pt>
                <c:pt idx="10142">
                  <c:v>674.20288693171801</c:v>
                </c:pt>
                <c:pt idx="10143">
                  <c:v>674.29121774928535</c:v>
                </c:pt>
                <c:pt idx="10144">
                  <c:v>674.37955143013085</c:v>
                </c:pt>
                <c:pt idx="10145">
                  <c:v>674.46788797406361</c:v>
                </c:pt>
                <c:pt idx="10146">
                  <c:v>674.55622738089085</c:v>
                </c:pt>
                <c:pt idx="10147">
                  <c:v>674.64456965042746</c:v>
                </c:pt>
                <c:pt idx="10148">
                  <c:v>674.73291478248393</c:v>
                </c:pt>
                <c:pt idx="10149">
                  <c:v>674.82126277686928</c:v>
                </c:pt>
                <c:pt idx="10150">
                  <c:v>674.90961363339488</c:v>
                </c:pt>
                <c:pt idx="10151">
                  <c:v>674.9979673518709</c:v>
                </c:pt>
                <c:pt idx="10152">
                  <c:v>675.08632393210769</c:v>
                </c:pt>
                <c:pt idx="10153">
                  <c:v>675.17468337391824</c:v>
                </c:pt>
                <c:pt idx="10154">
                  <c:v>675.26304567711202</c:v>
                </c:pt>
                <c:pt idx="10155">
                  <c:v>675.35141084150075</c:v>
                </c:pt>
                <c:pt idx="10156">
                  <c:v>675.43977886689231</c:v>
                </c:pt>
                <c:pt idx="10157">
                  <c:v>675.5281497530998</c:v>
                </c:pt>
                <c:pt idx="10158">
                  <c:v>675.61652349993676</c:v>
                </c:pt>
                <c:pt idx="10159">
                  <c:v>675.70490010720778</c:v>
                </c:pt>
                <c:pt idx="10160">
                  <c:v>675.79327957473231</c:v>
                </c:pt>
                <c:pt idx="10161">
                  <c:v>675.88166190231357</c:v>
                </c:pt>
                <c:pt idx="10162">
                  <c:v>675.97004708976499</c:v>
                </c:pt>
                <c:pt idx="10163">
                  <c:v>676.05843513690274</c:v>
                </c:pt>
                <c:pt idx="10164">
                  <c:v>676.14682604353186</c:v>
                </c:pt>
                <c:pt idx="10165">
                  <c:v>676.23521980946464</c:v>
                </c:pt>
                <c:pt idx="10166">
                  <c:v>676.32361643451202</c:v>
                </c:pt>
                <c:pt idx="10167">
                  <c:v>676.41201591848755</c:v>
                </c:pt>
                <c:pt idx="10168">
                  <c:v>676.50041826120309</c:v>
                </c:pt>
                <c:pt idx="10169">
                  <c:v>676.58882346246594</c:v>
                </c:pt>
                <c:pt idx="10170">
                  <c:v>676.67723152208907</c:v>
                </c:pt>
                <c:pt idx="10171">
                  <c:v>676.76564243988594</c:v>
                </c:pt>
                <c:pt idx="10172">
                  <c:v>676.85405621566554</c:v>
                </c:pt>
                <c:pt idx="10173">
                  <c:v>676.94247284923995</c:v>
                </c:pt>
                <c:pt idx="10174">
                  <c:v>677.03089234042181</c:v>
                </c:pt>
                <c:pt idx="10175">
                  <c:v>677.11931468901935</c:v>
                </c:pt>
                <c:pt idx="10176">
                  <c:v>677.20773989484871</c:v>
                </c:pt>
                <c:pt idx="10177">
                  <c:v>677.29616795771688</c:v>
                </c:pt>
                <c:pt idx="10178">
                  <c:v>677.38459887744079</c:v>
                </c:pt>
                <c:pt idx="10179">
                  <c:v>677.47303265382618</c:v>
                </c:pt>
                <c:pt idx="10180">
                  <c:v>677.56146928668898</c:v>
                </c:pt>
                <c:pt idx="10181">
                  <c:v>677.64990877583818</c:v>
                </c:pt>
                <c:pt idx="10182">
                  <c:v>677.73835112108827</c:v>
                </c:pt>
                <c:pt idx="10183">
                  <c:v>677.82679632224688</c:v>
                </c:pt>
                <c:pt idx="10184">
                  <c:v>677.91524437912972</c:v>
                </c:pt>
                <c:pt idx="10185">
                  <c:v>678.00369529154545</c:v>
                </c:pt>
                <c:pt idx="10186">
                  <c:v>678.09214905930844</c:v>
                </c:pt>
                <c:pt idx="10187">
                  <c:v>678.18060568222836</c:v>
                </c:pt>
                <c:pt idx="10188">
                  <c:v>678.2690651601207</c:v>
                </c:pt>
                <c:pt idx="10189">
                  <c:v>678.35752749279152</c:v>
                </c:pt>
                <c:pt idx="10190">
                  <c:v>678.44599268005948</c:v>
                </c:pt>
                <c:pt idx="10191">
                  <c:v>678.53446072173188</c:v>
                </c:pt>
                <c:pt idx="10192">
                  <c:v>678.62293161762352</c:v>
                </c:pt>
                <c:pt idx="10193">
                  <c:v>678.71140536754274</c:v>
                </c:pt>
                <c:pt idx="10194">
                  <c:v>678.79988197130569</c:v>
                </c:pt>
                <c:pt idx="10195">
                  <c:v>678.88836142872162</c:v>
                </c:pt>
                <c:pt idx="10196">
                  <c:v>678.97684373960521</c:v>
                </c:pt>
                <c:pt idx="10197">
                  <c:v>679.06532890376457</c:v>
                </c:pt>
                <c:pt idx="10198">
                  <c:v>679.15381692101766</c:v>
                </c:pt>
                <c:pt idx="10199">
                  <c:v>679.24230779117136</c:v>
                </c:pt>
                <c:pt idx="10200">
                  <c:v>679.33080151404215</c:v>
                </c:pt>
                <c:pt idx="10201">
                  <c:v>679.41929808943803</c:v>
                </c:pt>
                <c:pt idx="10202">
                  <c:v>679.50779751717437</c:v>
                </c:pt>
                <c:pt idx="10203">
                  <c:v>679.59629979706472</c:v>
                </c:pt>
                <c:pt idx="10204">
                  <c:v>679.68480492891604</c:v>
                </c:pt>
                <c:pt idx="10205">
                  <c:v>679.77331291254518</c:v>
                </c:pt>
                <c:pt idx="10206">
                  <c:v>679.86182374776513</c:v>
                </c:pt>
                <c:pt idx="10207">
                  <c:v>679.9503374343866</c:v>
                </c:pt>
                <c:pt idx="10208">
                  <c:v>680.03885397221882</c:v>
                </c:pt>
                <c:pt idx="10209">
                  <c:v>680.12737336108307</c:v>
                </c:pt>
                <c:pt idx="10210">
                  <c:v>680.21589560078246</c:v>
                </c:pt>
                <c:pt idx="10211">
                  <c:v>680.30442069113462</c:v>
                </c:pt>
                <c:pt idx="10212">
                  <c:v>680.39294863195312</c:v>
                </c:pt>
                <c:pt idx="10213">
                  <c:v>680.48147942304729</c:v>
                </c:pt>
                <c:pt idx="10214">
                  <c:v>680.57001306423149</c:v>
                </c:pt>
                <c:pt idx="10215">
                  <c:v>680.65854955531859</c:v>
                </c:pt>
                <c:pt idx="10216">
                  <c:v>680.74708889611941</c:v>
                </c:pt>
                <c:pt idx="10217">
                  <c:v>680.83563108645012</c:v>
                </c:pt>
                <c:pt idx="10218">
                  <c:v>680.92417612611996</c:v>
                </c:pt>
                <c:pt idx="10219">
                  <c:v>681.01272401494634</c:v>
                </c:pt>
                <c:pt idx="10220">
                  <c:v>681.10127475273748</c:v>
                </c:pt>
                <c:pt idx="10221">
                  <c:v>681.18982833930909</c:v>
                </c:pt>
                <c:pt idx="10222">
                  <c:v>681.27838477447017</c:v>
                </c:pt>
                <c:pt idx="10223">
                  <c:v>681.3669440580403</c:v>
                </c:pt>
                <c:pt idx="10224">
                  <c:v>681.45550618982713</c:v>
                </c:pt>
                <c:pt idx="10225">
                  <c:v>681.54407116964626</c:v>
                </c:pt>
                <c:pt idx="10226">
                  <c:v>681.63263899730907</c:v>
                </c:pt>
                <c:pt idx="10227">
                  <c:v>681.72120967262947</c:v>
                </c:pt>
                <c:pt idx="10228">
                  <c:v>681.80978319541998</c:v>
                </c:pt>
                <c:pt idx="10229">
                  <c:v>681.89835956549598</c:v>
                </c:pt>
                <c:pt idx="10230">
                  <c:v>681.98693878266806</c:v>
                </c:pt>
                <c:pt idx="10231">
                  <c:v>682.07552084675035</c:v>
                </c:pt>
                <c:pt idx="10232">
                  <c:v>682.16410575755708</c:v>
                </c:pt>
                <c:pt idx="10233">
                  <c:v>682.25269351489862</c:v>
                </c:pt>
                <c:pt idx="10234">
                  <c:v>682.34128411859251</c:v>
                </c:pt>
                <c:pt idx="10235">
                  <c:v>682.42987756844536</c:v>
                </c:pt>
                <c:pt idx="10236">
                  <c:v>682.51847386427835</c:v>
                </c:pt>
                <c:pt idx="10237">
                  <c:v>682.60707300590138</c:v>
                </c:pt>
                <c:pt idx="10238">
                  <c:v>682.69567499312711</c:v>
                </c:pt>
                <c:pt idx="10239">
                  <c:v>682.78427982576875</c:v>
                </c:pt>
                <c:pt idx="10240">
                  <c:v>682.87288750364257</c:v>
                </c:pt>
                <c:pt idx="10241">
                  <c:v>682.96149802656043</c:v>
                </c:pt>
                <c:pt idx="10242">
                  <c:v>683.05011139433475</c:v>
                </c:pt>
                <c:pt idx="10243">
                  <c:v>683.13872760678066</c:v>
                </c:pt>
                <c:pt idx="10244">
                  <c:v>683.22734666370957</c:v>
                </c:pt>
                <c:pt idx="10245">
                  <c:v>683.31596856494014</c:v>
                </c:pt>
                <c:pt idx="10246">
                  <c:v>683.40459331027932</c:v>
                </c:pt>
                <c:pt idx="10247">
                  <c:v>683.49322089954512</c:v>
                </c:pt>
                <c:pt idx="10248">
                  <c:v>683.58185133255017</c:v>
                </c:pt>
                <c:pt idx="10249">
                  <c:v>683.67048460911064</c:v>
                </c:pt>
                <c:pt idx="10250">
                  <c:v>683.75912072903611</c:v>
                </c:pt>
                <c:pt idx="10251">
                  <c:v>683.84775969214104</c:v>
                </c:pt>
                <c:pt idx="10252">
                  <c:v>683.93640149824068</c:v>
                </c:pt>
                <c:pt idx="10253">
                  <c:v>684.02504614714837</c:v>
                </c:pt>
                <c:pt idx="10254">
                  <c:v>684.11369363868039</c:v>
                </c:pt>
                <c:pt idx="10255">
                  <c:v>684.20234397264869</c:v>
                </c:pt>
                <c:pt idx="10256">
                  <c:v>684.29099714886809</c:v>
                </c:pt>
                <c:pt idx="10257">
                  <c:v>684.37965316714917</c:v>
                </c:pt>
                <c:pt idx="10258">
                  <c:v>684.468312027308</c:v>
                </c:pt>
                <c:pt idx="10259">
                  <c:v>684.55697372916075</c:v>
                </c:pt>
                <c:pt idx="10260">
                  <c:v>684.64563827251982</c:v>
                </c:pt>
                <c:pt idx="10261">
                  <c:v>684.73430565720014</c:v>
                </c:pt>
                <c:pt idx="10262">
                  <c:v>684.8229758830123</c:v>
                </c:pt>
                <c:pt idx="10263">
                  <c:v>684.9116489497776</c:v>
                </c:pt>
                <c:pt idx="10264">
                  <c:v>685.00032485730276</c:v>
                </c:pt>
                <c:pt idx="10265">
                  <c:v>685.08900360540736</c:v>
                </c:pt>
                <c:pt idx="10266">
                  <c:v>685.17768519390177</c:v>
                </c:pt>
                <c:pt idx="10267">
                  <c:v>685.26636962260193</c:v>
                </c:pt>
                <c:pt idx="10268">
                  <c:v>685.35505689132162</c:v>
                </c:pt>
                <c:pt idx="10269">
                  <c:v>685.44374699987748</c:v>
                </c:pt>
                <c:pt idx="10270">
                  <c:v>685.53243994807985</c:v>
                </c:pt>
                <c:pt idx="10271">
                  <c:v>685.62113573574879</c:v>
                </c:pt>
                <c:pt idx="10272">
                  <c:v>685.70983436269546</c:v>
                </c:pt>
                <c:pt idx="10273">
                  <c:v>685.79853582873147</c:v>
                </c:pt>
                <c:pt idx="10274">
                  <c:v>685.88724013367619</c:v>
                </c:pt>
                <c:pt idx="10275">
                  <c:v>685.97594727734236</c:v>
                </c:pt>
                <c:pt idx="10276">
                  <c:v>686.06465725954308</c:v>
                </c:pt>
                <c:pt idx="10277">
                  <c:v>686.15337008009692</c:v>
                </c:pt>
                <c:pt idx="10278">
                  <c:v>686.2420857388131</c:v>
                </c:pt>
                <c:pt idx="10279">
                  <c:v>686.33080423551144</c:v>
                </c:pt>
                <c:pt idx="10280">
                  <c:v>686.41952557000218</c:v>
                </c:pt>
                <c:pt idx="10281">
                  <c:v>686.50824974210093</c:v>
                </c:pt>
                <c:pt idx="10282">
                  <c:v>686.5969767516267</c:v>
                </c:pt>
                <c:pt idx="10283">
                  <c:v>686.68570659839111</c:v>
                </c:pt>
                <c:pt idx="10284">
                  <c:v>686.77443928220691</c:v>
                </c:pt>
                <c:pt idx="10285">
                  <c:v>686.86317480289176</c:v>
                </c:pt>
                <c:pt idx="10286">
                  <c:v>686.95191316025921</c:v>
                </c:pt>
                <c:pt idx="10287">
                  <c:v>687.04065435412565</c:v>
                </c:pt>
                <c:pt idx="10288">
                  <c:v>687.12939838430555</c:v>
                </c:pt>
                <c:pt idx="10289">
                  <c:v>687.21814525061416</c:v>
                </c:pt>
                <c:pt idx="10290">
                  <c:v>687.30689495286686</c:v>
                </c:pt>
                <c:pt idx="10291">
                  <c:v>687.39564749087492</c:v>
                </c:pt>
                <c:pt idx="10292">
                  <c:v>687.48440286445737</c:v>
                </c:pt>
                <c:pt idx="10293">
                  <c:v>687.57316107342638</c:v>
                </c:pt>
                <c:pt idx="10294">
                  <c:v>687.6619221175996</c:v>
                </c:pt>
                <c:pt idx="10295">
                  <c:v>687.75068599679275</c:v>
                </c:pt>
                <c:pt idx="10296">
                  <c:v>687.83945271081711</c:v>
                </c:pt>
                <c:pt idx="10297">
                  <c:v>687.92822225949203</c:v>
                </c:pt>
                <c:pt idx="10298">
                  <c:v>688.01699464262981</c:v>
                </c:pt>
                <c:pt idx="10299">
                  <c:v>688.10576986004833</c:v>
                </c:pt>
                <c:pt idx="10300">
                  <c:v>688.19454791156068</c:v>
                </c:pt>
                <c:pt idx="10301">
                  <c:v>688.28332879698371</c:v>
                </c:pt>
                <c:pt idx="10302">
                  <c:v>688.37211251612894</c:v>
                </c:pt>
                <c:pt idx="10303">
                  <c:v>688.460899068819</c:v>
                </c:pt>
                <c:pt idx="10304">
                  <c:v>688.54968845486428</c:v>
                </c:pt>
                <c:pt idx="10305">
                  <c:v>688.63848067407855</c:v>
                </c:pt>
                <c:pt idx="10306">
                  <c:v>688.7272757262831</c:v>
                </c:pt>
                <c:pt idx="10307">
                  <c:v>688.81607361128749</c:v>
                </c:pt>
                <c:pt idx="10308">
                  <c:v>688.90487432891189</c:v>
                </c:pt>
                <c:pt idx="10309">
                  <c:v>688.99367787896699</c:v>
                </c:pt>
                <c:pt idx="10310">
                  <c:v>689.08248426127363</c:v>
                </c:pt>
                <c:pt idx="10311">
                  <c:v>689.17129347564401</c:v>
                </c:pt>
                <c:pt idx="10312">
                  <c:v>689.26010552189484</c:v>
                </c:pt>
                <c:pt idx="10313">
                  <c:v>689.34892039984402</c:v>
                </c:pt>
                <c:pt idx="10314">
                  <c:v>689.43773810930224</c:v>
                </c:pt>
                <c:pt idx="10315">
                  <c:v>689.52655865008853</c:v>
                </c:pt>
                <c:pt idx="10316">
                  <c:v>689.61538202201939</c:v>
                </c:pt>
                <c:pt idx="10317">
                  <c:v>689.70420822490985</c:v>
                </c:pt>
                <c:pt idx="10318">
                  <c:v>689.79303725857505</c:v>
                </c:pt>
                <c:pt idx="10319">
                  <c:v>689.88186912282868</c:v>
                </c:pt>
                <c:pt idx="10320">
                  <c:v>689.97070381749177</c:v>
                </c:pt>
                <c:pt idx="10321">
                  <c:v>690.05954134237641</c:v>
                </c:pt>
                <c:pt idx="10322">
                  <c:v>690.14838169730012</c:v>
                </c:pt>
                <c:pt idx="10323">
                  <c:v>690.23722488207591</c:v>
                </c:pt>
                <c:pt idx="10324">
                  <c:v>690.3260708965247</c:v>
                </c:pt>
                <c:pt idx="10325">
                  <c:v>690.41491974046028</c:v>
                </c:pt>
                <c:pt idx="10326">
                  <c:v>690.50377141369756</c:v>
                </c:pt>
                <c:pt idx="10327">
                  <c:v>690.59262591605659</c:v>
                </c:pt>
                <c:pt idx="10328">
                  <c:v>690.68148324734773</c:v>
                </c:pt>
                <c:pt idx="10329">
                  <c:v>690.77034340738965</c:v>
                </c:pt>
                <c:pt idx="10330">
                  <c:v>690.85920639599908</c:v>
                </c:pt>
                <c:pt idx="10331">
                  <c:v>690.94807221299322</c:v>
                </c:pt>
                <c:pt idx="10332">
                  <c:v>691.03694085818711</c:v>
                </c:pt>
                <c:pt idx="10333">
                  <c:v>691.12581233139406</c:v>
                </c:pt>
                <c:pt idx="10334">
                  <c:v>691.21468663243775</c:v>
                </c:pt>
                <c:pt idx="10335">
                  <c:v>691.30356376112741</c:v>
                </c:pt>
                <c:pt idx="10336">
                  <c:v>691.39244371728023</c:v>
                </c:pt>
                <c:pt idx="10337">
                  <c:v>691.48132650071682</c:v>
                </c:pt>
                <c:pt idx="10338">
                  <c:v>691.57021211125266</c:v>
                </c:pt>
                <c:pt idx="10339">
                  <c:v>691.65910054870176</c:v>
                </c:pt>
                <c:pt idx="10340">
                  <c:v>691.74799181288085</c:v>
                </c:pt>
                <c:pt idx="10341">
                  <c:v>691.83688590360748</c:v>
                </c:pt>
                <c:pt idx="10342">
                  <c:v>691.9257828206994</c:v>
                </c:pt>
                <c:pt idx="10343">
                  <c:v>692.01468256397004</c:v>
                </c:pt>
                <c:pt idx="10344">
                  <c:v>692.10358513323843</c:v>
                </c:pt>
                <c:pt idx="10345">
                  <c:v>692.1924905283189</c:v>
                </c:pt>
                <c:pt idx="10346">
                  <c:v>692.2813987490315</c:v>
                </c:pt>
                <c:pt idx="10347">
                  <c:v>692.3703097951917</c:v>
                </c:pt>
                <c:pt idx="10348">
                  <c:v>692.45922366661307</c:v>
                </c:pt>
                <c:pt idx="10349">
                  <c:v>692.548140363117</c:v>
                </c:pt>
                <c:pt idx="10350">
                  <c:v>692.63705988451818</c:v>
                </c:pt>
                <c:pt idx="10351">
                  <c:v>692.72598223063176</c:v>
                </c:pt>
                <c:pt idx="10352">
                  <c:v>692.81490740127799</c:v>
                </c:pt>
                <c:pt idx="10353">
                  <c:v>692.90383539627317</c:v>
                </c:pt>
                <c:pt idx="10354">
                  <c:v>692.99276621542913</c:v>
                </c:pt>
                <c:pt idx="10355">
                  <c:v>693.08169985857023</c:v>
                </c:pt>
                <c:pt idx="10356">
                  <c:v>693.17063632550924</c:v>
                </c:pt>
                <c:pt idx="10357">
                  <c:v>693.25957561606185</c:v>
                </c:pt>
                <c:pt idx="10358">
                  <c:v>693.34851773004664</c:v>
                </c:pt>
                <c:pt idx="10359">
                  <c:v>693.43746266728306</c:v>
                </c:pt>
                <c:pt idx="10360">
                  <c:v>693.52641042758557</c:v>
                </c:pt>
                <c:pt idx="10361">
                  <c:v>693.61536101077456</c:v>
                </c:pt>
                <c:pt idx="10362">
                  <c:v>693.70431441666074</c:v>
                </c:pt>
                <c:pt idx="10363">
                  <c:v>693.79327064506549</c:v>
                </c:pt>
                <c:pt idx="10364">
                  <c:v>693.88222969580784</c:v>
                </c:pt>
                <c:pt idx="10365">
                  <c:v>693.97119156870042</c:v>
                </c:pt>
                <c:pt idx="10366">
                  <c:v>694.0601562635635</c:v>
                </c:pt>
                <c:pt idx="10367">
                  <c:v>694.14912378021529</c:v>
                </c:pt>
                <c:pt idx="10368">
                  <c:v>694.23809411846958</c:v>
                </c:pt>
                <c:pt idx="10369">
                  <c:v>694.32706727814593</c:v>
                </c:pt>
                <c:pt idx="10370">
                  <c:v>694.41604325905917</c:v>
                </c:pt>
                <c:pt idx="10371">
                  <c:v>694.50502206103215</c:v>
                </c:pt>
                <c:pt idx="10372">
                  <c:v>694.59400368387833</c:v>
                </c:pt>
                <c:pt idx="10373">
                  <c:v>694.68298812741659</c:v>
                </c:pt>
                <c:pt idx="10374">
                  <c:v>694.77197539146152</c:v>
                </c:pt>
                <c:pt idx="10375">
                  <c:v>694.86096547583531</c:v>
                </c:pt>
                <c:pt idx="10376">
                  <c:v>694.94995838035118</c:v>
                </c:pt>
                <c:pt idx="10377">
                  <c:v>695.03895410483005</c:v>
                </c:pt>
                <c:pt idx="10378">
                  <c:v>695.12795264908573</c:v>
                </c:pt>
                <c:pt idx="10379">
                  <c:v>695.2169540129405</c:v>
                </c:pt>
                <c:pt idx="10380">
                  <c:v>695.3059581962093</c:v>
                </c:pt>
                <c:pt idx="10381">
                  <c:v>695.39496519871011</c:v>
                </c:pt>
                <c:pt idx="10382">
                  <c:v>695.48397502025898</c:v>
                </c:pt>
                <c:pt idx="10383">
                  <c:v>695.57298766067754</c:v>
                </c:pt>
                <c:pt idx="10384">
                  <c:v>695.66200311978037</c:v>
                </c:pt>
                <c:pt idx="10385">
                  <c:v>695.75102139738499</c:v>
                </c:pt>
                <c:pt idx="10386">
                  <c:v>695.8400424933144</c:v>
                </c:pt>
                <c:pt idx="10387">
                  <c:v>695.92906640737988</c:v>
                </c:pt>
                <c:pt idx="10388">
                  <c:v>696.01809313940305</c:v>
                </c:pt>
                <c:pt idx="10389">
                  <c:v>696.10712268920088</c:v>
                </c:pt>
                <c:pt idx="10390">
                  <c:v>696.19615505659135</c:v>
                </c:pt>
                <c:pt idx="10391">
                  <c:v>696.28519024139223</c:v>
                </c:pt>
                <c:pt idx="10392">
                  <c:v>696.37422824342218</c:v>
                </c:pt>
                <c:pt idx="10393">
                  <c:v>696.46326906250079</c:v>
                </c:pt>
                <c:pt idx="10394">
                  <c:v>696.55231269843989</c:v>
                </c:pt>
                <c:pt idx="10395">
                  <c:v>696.64135915106476</c:v>
                </c:pt>
                <c:pt idx="10396">
                  <c:v>696.730408420191</c:v>
                </c:pt>
                <c:pt idx="10397">
                  <c:v>696.81946050563511</c:v>
                </c:pt>
                <c:pt idx="10398">
                  <c:v>696.90851540721599</c:v>
                </c:pt>
                <c:pt idx="10399">
                  <c:v>696.99757312475367</c:v>
                </c:pt>
                <c:pt idx="10400">
                  <c:v>697.08663365806569</c:v>
                </c:pt>
                <c:pt idx="10401">
                  <c:v>697.17569700697038</c:v>
                </c:pt>
                <c:pt idx="10402">
                  <c:v>697.2647631712839</c:v>
                </c:pt>
                <c:pt idx="10403">
                  <c:v>697.35383215082561</c:v>
                </c:pt>
                <c:pt idx="10404">
                  <c:v>697.4429039454177</c:v>
                </c:pt>
                <c:pt idx="10405">
                  <c:v>697.53197855487315</c:v>
                </c:pt>
                <c:pt idx="10406">
                  <c:v>697.62105597901257</c:v>
                </c:pt>
                <c:pt idx="10407">
                  <c:v>697.71013621765485</c:v>
                </c:pt>
                <c:pt idx="10408">
                  <c:v>697.79921927061673</c:v>
                </c:pt>
                <c:pt idx="10409">
                  <c:v>697.88830513772052</c:v>
                </c:pt>
                <c:pt idx="10410">
                  <c:v>697.97739381878159</c:v>
                </c:pt>
                <c:pt idx="10411">
                  <c:v>698.06648531361827</c:v>
                </c:pt>
                <c:pt idx="10412">
                  <c:v>698.15557962205185</c:v>
                </c:pt>
                <c:pt idx="10413">
                  <c:v>698.24467674389678</c:v>
                </c:pt>
                <c:pt idx="10414">
                  <c:v>698.33377667897525</c:v>
                </c:pt>
                <c:pt idx="10415">
                  <c:v>698.42287942710527</c:v>
                </c:pt>
                <c:pt idx="10416">
                  <c:v>698.51198498810254</c:v>
                </c:pt>
                <c:pt idx="10417">
                  <c:v>698.60109336179107</c:v>
                </c:pt>
                <c:pt idx="10418">
                  <c:v>698.69020454798772</c:v>
                </c:pt>
                <c:pt idx="10419">
                  <c:v>698.77931854650967</c:v>
                </c:pt>
                <c:pt idx="10420">
                  <c:v>698.86843535717514</c:v>
                </c:pt>
                <c:pt idx="10421">
                  <c:v>698.95755497980713</c:v>
                </c:pt>
                <c:pt idx="10422">
                  <c:v>699.04667741421997</c:v>
                </c:pt>
                <c:pt idx="10423">
                  <c:v>699.13580266023507</c:v>
                </c:pt>
                <c:pt idx="10424">
                  <c:v>699.22493071767269</c:v>
                </c:pt>
                <c:pt idx="10425">
                  <c:v>699.31406158634582</c:v>
                </c:pt>
                <c:pt idx="10426">
                  <c:v>699.40319526608243</c:v>
                </c:pt>
                <c:pt idx="10427">
                  <c:v>699.49233175669178</c:v>
                </c:pt>
                <c:pt idx="10428">
                  <c:v>699.5814710580006</c:v>
                </c:pt>
                <c:pt idx="10429">
                  <c:v>699.67061316982392</c:v>
                </c:pt>
                <c:pt idx="10430">
                  <c:v>699.75975809198485</c:v>
                </c:pt>
                <c:pt idx="10431">
                  <c:v>699.84890582429898</c:v>
                </c:pt>
                <c:pt idx="10432">
                  <c:v>699.93805636658533</c:v>
                </c:pt>
                <c:pt idx="10433">
                  <c:v>700.02720971866347</c:v>
                </c:pt>
                <c:pt idx="10434">
                  <c:v>700.1163658803556</c:v>
                </c:pt>
                <c:pt idx="10435">
                  <c:v>700.20552485147732</c:v>
                </c:pt>
                <c:pt idx="10436">
                  <c:v>700.29468663184969</c:v>
                </c:pt>
                <c:pt idx="10437">
                  <c:v>700.38385122129148</c:v>
                </c:pt>
                <c:pt idx="10438">
                  <c:v>700.47301861962217</c:v>
                </c:pt>
                <c:pt idx="10439">
                  <c:v>700.56218882666167</c:v>
                </c:pt>
                <c:pt idx="10440">
                  <c:v>700.65136184222808</c:v>
                </c:pt>
                <c:pt idx="10441">
                  <c:v>700.74053766614213</c:v>
                </c:pt>
                <c:pt idx="10442">
                  <c:v>700.82971629822282</c:v>
                </c:pt>
                <c:pt idx="10443">
                  <c:v>700.91889773828973</c:v>
                </c:pt>
                <c:pt idx="10444">
                  <c:v>701.00808198616278</c:v>
                </c:pt>
                <c:pt idx="10445">
                  <c:v>701.09726904166223</c:v>
                </c:pt>
                <c:pt idx="10446">
                  <c:v>701.18645890460436</c:v>
                </c:pt>
                <c:pt idx="10447">
                  <c:v>701.27565157481035</c:v>
                </c:pt>
                <c:pt idx="10448">
                  <c:v>701.36484705210228</c:v>
                </c:pt>
                <c:pt idx="10449">
                  <c:v>701.45404533629767</c:v>
                </c:pt>
                <c:pt idx="10450">
                  <c:v>701.54324642721667</c:v>
                </c:pt>
                <c:pt idx="10451">
                  <c:v>701.63245032468058</c:v>
                </c:pt>
                <c:pt idx="10452">
                  <c:v>701.72165702850555</c:v>
                </c:pt>
                <c:pt idx="10453">
                  <c:v>701.81086653851128</c:v>
                </c:pt>
                <c:pt idx="10454">
                  <c:v>701.90007885452269</c:v>
                </c:pt>
                <c:pt idx="10455">
                  <c:v>701.98929397635754</c:v>
                </c:pt>
                <c:pt idx="10456">
                  <c:v>702.07851190383201</c:v>
                </c:pt>
                <c:pt idx="10457">
                  <c:v>702.16773263676987</c:v>
                </c:pt>
                <c:pt idx="10458">
                  <c:v>702.25695617498809</c:v>
                </c:pt>
                <c:pt idx="10459">
                  <c:v>702.34618251831171</c:v>
                </c:pt>
                <c:pt idx="10460">
                  <c:v>702.43541166655598</c:v>
                </c:pt>
                <c:pt idx="10461">
                  <c:v>702.52464361954196</c:v>
                </c:pt>
                <c:pt idx="10462">
                  <c:v>702.61387837709128</c:v>
                </c:pt>
                <c:pt idx="10463">
                  <c:v>702.70311593902045</c:v>
                </c:pt>
                <c:pt idx="10464">
                  <c:v>702.79235630515223</c:v>
                </c:pt>
                <c:pt idx="10465">
                  <c:v>702.88159947530937</c:v>
                </c:pt>
                <c:pt idx="10466">
                  <c:v>702.97084544930783</c:v>
                </c:pt>
                <c:pt idx="10467">
                  <c:v>703.0600942269665</c:v>
                </c:pt>
                <c:pt idx="10468">
                  <c:v>703.14934580811246</c:v>
                </c:pt>
                <c:pt idx="10469">
                  <c:v>703.23860019255778</c:v>
                </c:pt>
                <c:pt idx="10470">
                  <c:v>703.32785738013069</c:v>
                </c:pt>
                <c:pt idx="10471">
                  <c:v>703.41711737064463</c:v>
                </c:pt>
                <c:pt idx="10472">
                  <c:v>703.50638016392315</c:v>
                </c:pt>
                <c:pt idx="10473">
                  <c:v>703.59564575978584</c:v>
                </c:pt>
                <c:pt idx="10474">
                  <c:v>703.68491415805511</c:v>
                </c:pt>
                <c:pt idx="10475">
                  <c:v>703.77418535855122</c:v>
                </c:pt>
                <c:pt idx="10476">
                  <c:v>703.86345936109024</c:v>
                </c:pt>
                <c:pt idx="10477">
                  <c:v>703.95273616549593</c:v>
                </c:pt>
                <c:pt idx="10478">
                  <c:v>704.04201577159006</c:v>
                </c:pt>
                <c:pt idx="10479">
                  <c:v>704.13129817919025</c:v>
                </c:pt>
                <c:pt idx="10480">
                  <c:v>704.22058338811894</c:v>
                </c:pt>
                <c:pt idx="10481">
                  <c:v>704.3098713981949</c:v>
                </c:pt>
                <c:pt idx="10482">
                  <c:v>704.39916220924181</c:v>
                </c:pt>
                <c:pt idx="10483">
                  <c:v>704.4884558210789</c:v>
                </c:pt>
                <c:pt idx="10484">
                  <c:v>704.57775223352348</c:v>
                </c:pt>
                <c:pt idx="10485">
                  <c:v>704.66705144640105</c:v>
                </c:pt>
                <c:pt idx="10486">
                  <c:v>704.75635345953242</c:v>
                </c:pt>
                <c:pt idx="10487">
                  <c:v>704.84565827273377</c:v>
                </c:pt>
                <c:pt idx="10488">
                  <c:v>704.93496588582946</c:v>
                </c:pt>
                <c:pt idx="10489">
                  <c:v>705.02427629863928</c:v>
                </c:pt>
                <c:pt idx="10490">
                  <c:v>705.11358951098339</c:v>
                </c:pt>
                <c:pt idx="10491">
                  <c:v>705.20290552268534</c:v>
                </c:pt>
                <c:pt idx="10492">
                  <c:v>705.29222433356358</c:v>
                </c:pt>
                <c:pt idx="10493">
                  <c:v>705.38154594343746</c:v>
                </c:pt>
                <c:pt idx="10494">
                  <c:v>705.47087035213451</c:v>
                </c:pt>
                <c:pt idx="10495">
                  <c:v>705.56019755946704</c:v>
                </c:pt>
                <c:pt idx="10496">
                  <c:v>705.6495275652635</c:v>
                </c:pt>
                <c:pt idx="10497">
                  <c:v>705.73886036934266</c:v>
                </c:pt>
                <c:pt idx="10498">
                  <c:v>705.82819597152115</c:v>
                </c:pt>
                <c:pt idx="10499">
                  <c:v>705.91753437162618</c:v>
                </c:pt>
                <c:pt idx="10500">
                  <c:v>706.00687556947548</c:v>
                </c:pt>
                <c:pt idx="10501">
                  <c:v>706.09621956489207</c:v>
                </c:pt>
                <c:pt idx="10502">
                  <c:v>706.18556635769494</c:v>
                </c:pt>
                <c:pt idx="10503">
                  <c:v>706.274915947708</c:v>
                </c:pt>
                <c:pt idx="10504">
                  <c:v>706.36426833475093</c:v>
                </c:pt>
                <c:pt idx="10505">
                  <c:v>706.45362351864401</c:v>
                </c:pt>
                <c:pt idx="10506">
                  <c:v>706.54298149921021</c:v>
                </c:pt>
                <c:pt idx="10507">
                  <c:v>706.63234227627072</c:v>
                </c:pt>
                <c:pt idx="10508">
                  <c:v>706.72170584964715</c:v>
                </c:pt>
                <c:pt idx="10509">
                  <c:v>706.81107221915909</c:v>
                </c:pt>
                <c:pt idx="10510">
                  <c:v>706.90044138463168</c:v>
                </c:pt>
                <c:pt idx="10511">
                  <c:v>706.98981334588052</c:v>
                </c:pt>
                <c:pt idx="10512">
                  <c:v>707.07918810273145</c:v>
                </c:pt>
                <c:pt idx="10513">
                  <c:v>707.16856565500359</c:v>
                </c:pt>
                <c:pt idx="10514">
                  <c:v>707.25794600252175</c:v>
                </c:pt>
                <c:pt idx="10515">
                  <c:v>707.34732914510573</c:v>
                </c:pt>
                <c:pt idx="10516">
                  <c:v>707.43671508257853</c:v>
                </c:pt>
                <c:pt idx="10517">
                  <c:v>707.5261038147562</c:v>
                </c:pt>
                <c:pt idx="10518">
                  <c:v>707.61549534146525</c:v>
                </c:pt>
                <c:pt idx="10519">
                  <c:v>707.70488966253015</c:v>
                </c:pt>
                <c:pt idx="10520">
                  <c:v>707.79428677776571</c:v>
                </c:pt>
                <c:pt idx="10521">
                  <c:v>707.88368668699763</c:v>
                </c:pt>
                <c:pt idx="10522">
                  <c:v>707.97308939004677</c:v>
                </c:pt>
                <c:pt idx="10523">
                  <c:v>708.06249488673438</c:v>
                </c:pt>
                <c:pt idx="10524">
                  <c:v>708.15190317688507</c:v>
                </c:pt>
                <c:pt idx="10525">
                  <c:v>708.24131426031613</c:v>
                </c:pt>
                <c:pt idx="10526">
                  <c:v>708.33072813685294</c:v>
                </c:pt>
                <c:pt idx="10527">
                  <c:v>708.42014480631633</c:v>
                </c:pt>
                <c:pt idx="10528">
                  <c:v>708.50956426852781</c:v>
                </c:pt>
                <c:pt idx="10529">
                  <c:v>708.59898652331151</c:v>
                </c:pt>
                <c:pt idx="10530">
                  <c:v>708.68841157048735</c:v>
                </c:pt>
                <c:pt idx="10531">
                  <c:v>708.77783940987558</c:v>
                </c:pt>
                <c:pt idx="10532">
                  <c:v>708.86727004129966</c:v>
                </c:pt>
                <c:pt idx="10533">
                  <c:v>708.95670346458564</c:v>
                </c:pt>
                <c:pt idx="10534">
                  <c:v>709.04613967955038</c:v>
                </c:pt>
                <c:pt idx="10535">
                  <c:v>709.13557868601856</c:v>
                </c:pt>
                <c:pt idx="10536">
                  <c:v>709.22502048381045</c:v>
                </c:pt>
                <c:pt idx="10537">
                  <c:v>709.31446507275177</c:v>
                </c:pt>
                <c:pt idx="10538">
                  <c:v>709.4039124526613</c:v>
                </c:pt>
                <c:pt idx="10539">
                  <c:v>709.49336262336294</c:v>
                </c:pt>
                <c:pt idx="10540">
                  <c:v>709.582815584679</c:v>
                </c:pt>
                <c:pt idx="10541">
                  <c:v>709.67227133642723</c:v>
                </c:pt>
                <c:pt idx="10542">
                  <c:v>709.76172987843813</c:v>
                </c:pt>
                <c:pt idx="10543">
                  <c:v>709.85119121053037</c:v>
                </c:pt>
                <c:pt idx="10544">
                  <c:v>709.94065533252285</c:v>
                </c:pt>
                <c:pt idx="10545">
                  <c:v>710.03012224424288</c:v>
                </c:pt>
                <c:pt idx="10546">
                  <c:v>710.11959194550786</c:v>
                </c:pt>
                <c:pt idx="10547">
                  <c:v>710.20906443614604</c:v>
                </c:pt>
                <c:pt idx="10548">
                  <c:v>710.298539715978</c:v>
                </c:pt>
                <c:pt idx="10549">
                  <c:v>710.38801778482571</c:v>
                </c:pt>
                <c:pt idx="10550">
                  <c:v>710.47749864250829</c:v>
                </c:pt>
                <c:pt idx="10551">
                  <c:v>710.56698228885352</c:v>
                </c:pt>
                <c:pt idx="10552">
                  <c:v>710.65646872368404</c:v>
                </c:pt>
                <c:pt idx="10553">
                  <c:v>710.74595794681852</c:v>
                </c:pt>
                <c:pt idx="10554">
                  <c:v>710.83544995808063</c:v>
                </c:pt>
                <c:pt idx="10555">
                  <c:v>710.92494475729734</c:v>
                </c:pt>
                <c:pt idx="10556">
                  <c:v>711.01444234428357</c:v>
                </c:pt>
                <c:pt idx="10557">
                  <c:v>711.10394271886958</c:v>
                </c:pt>
                <c:pt idx="10558">
                  <c:v>711.19344588087381</c:v>
                </c:pt>
                <c:pt idx="10559">
                  <c:v>711.28295183011983</c:v>
                </c:pt>
                <c:pt idx="10560">
                  <c:v>711.37246056643221</c:v>
                </c:pt>
                <c:pt idx="10561">
                  <c:v>711.46197208963304</c:v>
                </c:pt>
                <c:pt idx="10562">
                  <c:v>711.55148639954257</c:v>
                </c:pt>
                <c:pt idx="10563">
                  <c:v>711.64100349598903</c:v>
                </c:pt>
                <c:pt idx="10564">
                  <c:v>711.73052337879108</c:v>
                </c:pt>
                <c:pt idx="10565">
                  <c:v>711.82004604777057</c:v>
                </c:pt>
                <c:pt idx="10566">
                  <c:v>711.90957150275426</c:v>
                </c:pt>
                <c:pt idx="10567">
                  <c:v>711.99909974356524</c:v>
                </c:pt>
                <c:pt idx="10568">
                  <c:v>712.08863077002388</c:v>
                </c:pt>
                <c:pt idx="10569">
                  <c:v>712.17816458195114</c:v>
                </c:pt>
                <c:pt idx="10570">
                  <c:v>712.26770117917897</c:v>
                </c:pt>
                <c:pt idx="10571">
                  <c:v>712.35724056152151</c:v>
                </c:pt>
                <c:pt idx="10572">
                  <c:v>712.44678272880662</c:v>
                </c:pt>
                <c:pt idx="10573">
                  <c:v>712.53632768085447</c:v>
                </c:pt>
                <c:pt idx="10574">
                  <c:v>712.62587541749133</c:v>
                </c:pt>
                <c:pt idx="10575">
                  <c:v>712.71542593854087</c:v>
                </c:pt>
                <c:pt idx="10576">
                  <c:v>712.8049792438228</c:v>
                </c:pt>
                <c:pt idx="10577">
                  <c:v>712.8945353331618</c:v>
                </c:pt>
                <c:pt idx="10578">
                  <c:v>712.98409420638086</c:v>
                </c:pt>
                <c:pt idx="10579">
                  <c:v>713.07365586330832</c:v>
                </c:pt>
                <c:pt idx="10580">
                  <c:v>713.16322030376057</c:v>
                </c:pt>
                <c:pt idx="10581">
                  <c:v>713.25278752756412</c:v>
                </c:pt>
                <c:pt idx="10582">
                  <c:v>713.34235753453913</c:v>
                </c:pt>
                <c:pt idx="10583">
                  <c:v>713.43193032451575</c:v>
                </c:pt>
                <c:pt idx="10584">
                  <c:v>713.52150589731218</c:v>
                </c:pt>
                <c:pt idx="10585">
                  <c:v>713.611084252757</c:v>
                </c:pt>
                <c:pt idx="10586">
                  <c:v>713.70066539066715</c:v>
                </c:pt>
                <c:pt idx="10587">
                  <c:v>713.79024931086951</c:v>
                </c:pt>
                <c:pt idx="10588">
                  <c:v>713.87983601318945</c:v>
                </c:pt>
                <c:pt idx="10589">
                  <c:v>713.96942549744745</c:v>
                </c:pt>
                <c:pt idx="10590">
                  <c:v>714.05901776346707</c:v>
                </c:pt>
                <c:pt idx="10591">
                  <c:v>714.14861281107494</c:v>
                </c:pt>
                <c:pt idx="10592">
                  <c:v>714.23821064009314</c:v>
                </c:pt>
                <c:pt idx="10593">
                  <c:v>714.3278112503466</c:v>
                </c:pt>
                <c:pt idx="10594">
                  <c:v>714.4174146416558</c:v>
                </c:pt>
                <c:pt idx="10595">
                  <c:v>714.50702081384907</c:v>
                </c:pt>
                <c:pt idx="10596">
                  <c:v>714.59662976674554</c:v>
                </c:pt>
                <c:pt idx="10597">
                  <c:v>714.68624150017445</c:v>
                </c:pt>
                <c:pt idx="10598">
                  <c:v>714.77585601395322</c:v>
                </c:pt>
                <c:pt idx="10599">
                  <c:v>714.86547330791223</c:v>
                </c:pt>
                <c:pt idx="10600">
                  <c:v>714.95509338187242</c:v>
                </c:pt>
                <c:pt idx="10601">
                  <c:v>715.04471623565462</c:v>
                </c:pt>
                <c:pt idx="10602">
                  <c:v>715.13434186909114</c:v>
                </c:pt>
                <c:pt idx="10603">
                  <c:v>715.22397028199634</c:v>
                </c:pt>
                <c:pt idx="10604">
                  <c:v>715.31360147420298</c:v>
                </c:pt>
                <c:pt idx="10605">
                  <c:v>715.40323544552689</c:v>
                </c:pt>
                <c:pt idx="10606">
                  <c:v>715.49287219579901</c:v>
                </c:pt>
                <c:pt idx="10607">
                  <c:v>715.58251172484108</c:v>
                </c:pt>
                <c:pt idx="10608">
                  <c:v>715.67215403247531</c:v>
                </c:pt>
                <c:pt idx="10609">
                  <c:v>715.76179911852898</c:v>
                </c:pt>
                <c:pt idx="10610">
                  <c:v>715.85144698282261</c:v>
                </c:pt>
                <c:pt idx="10611">
                  <c:v>715.94109762518246</c:v>
                </c:pt>
                <c:pt idx="10612">
                  <c:v>716.03075104543746</c:v>
                </c:pt>
                <c:pt idx="10613">
                  <c:v>716.12040724340443</c:v>
                </c:pt>
                <c:pt idx="10614">
                  <c:v>716.2100662189107</c:v>
                </c:pt>
                <c:pt idx="10615">
                  <c:v>716.29972797178186</c:v>
                </c:pt>
                <c:pt idx="10616">
                  <c:v>716.38939250184114</c:v>
                </c:pt>
                <c:pt idx="10617">
                  <c:v>716.47905980891233</c:v>
                </c:pt>
                <c:pt idx="10618">
                  <c:v>716.56872989281976</c:v>
                </c:pt>
                <c:pt idx="10619">
                  <c:v>716.65840275338826</c:v>
                </c:pt>
                <c:pt idx="10620">
                  <c:v>716.74807839044536</c:v>
                </c:pt>
                <c:pt idx="10621">
                  <c:v>716.837756803812</c:v>
                </c:pt>
                <c:pt idx="10622">
                  <c:v>716.92743799331151</c:v>
                </c:pt>
                <c:pt idx="10623">
                  <c:v>717.01712195877337</c:v>
                </c:pt>
                <c:pt idx="10624">
                  <c:v>717.10680870001954</c:v>
                </c:pt>
                <c:pt idx="10625">
                  <c:v>717.19649821687256</c:v>
                </c:pt>
                <c:pt idx="10626">
                  <c:v>717.28619050916302</c:v>
                </c:pt>
                <c:pt idx="10627">
                  <c:v>717.37588557670927</c:v>
                </c:pt>
                <c:pt idx="10628">
                  <c:v>717.46558341933553</c:v>
                </c:pt>
                <c:pt idx="10629">
                  <c:v>717.55528403687356</c:v>
                </c:pt>
                <c:pt idx="10630">
                  <c:v>717.64498742914327</c:v>
                </c:pt>
                <c:pt idx="10631">
                  <c:v>717.73469359597004</c:v>
                </c:pt>
                <c:pt idx="10632">
                  <c:v>717.82440253717971</c:v>
                </c:pt>
                <c:pt idx="10633">
                  <c:v>717.91411425259628</c:v>
                </c:pt>
                <c:pt idx="10634">
                  <c:v>718.00382874204126</c:v>
                </c:pt>
                <c:pt idx="10635">
                  <c:v>718.09354600534698</c:v>
                </c:pt>
                <c:pt idx="10636">
                  <c:v>718.18326604233357</c:v>
                </c:pt>
                <c:pt idx="10637">
                  <c:v>718.27298885282687</c:v>
                </c:pt>
                <c:pt idx="10638">
                  <c:v>718.36271443665032</c:v>
                </c:pt>
                <c:pt idx="10639">
                  <c:v>718.45244279363067</c:v>
                </c:pt>
                <c:pt idx="10640">
                  <c:v>718.54217392359499</c:v>
                </c:pt>
                <c:pt idx="10641">
                  <c:v>718.63190782636582</c:v>
                </c:pt>
                <c:pt idx="10642">
                  <c:v>718.72164450176831</c:v>
                </c:pt>
                <c:pt idx="10643">
                  <c:v>718.81138394962647</c:v>
                </c:pt>
                <c:pt idx="10644">
                  <c:v>718.90112616976887</c:v>
                </c:pt>
                <c:pt idx="10645">
                  <c:v>718.99087116201758</c:v>
                </c:pt>
                <c:pt idx="10646">
                  <c:v>719.08061892619969</c:v>
                </c:pt>
                <c:pt idx="10647">
                  <c:v>719.17036946213841</c:v>
                </c:pt>
                <c:pt idx="10648">
                  <c:v>719.26012276966173</c:v>
                </c:pt>
                <c:pt idx="10649">
                  <c:v>719.34987884859095</c:v>
                </c:pt>
                <c:pt idx="10650">
                  <c:v>719.43963769875779</c:v>
                </c:pt>
                <c:pt idx="10651">
                  <c:v>719.52939931998208</c:v>
                </c:pt>
                <c:pt idx="10652">
                  <c:v>719.61916371209134</c:v>
                </c:pt>
                <c:pt idx="10653">
                  <c:v>719.70893087490856</c:v>
                </c:pt>
                <c:pt idx="10654">
                  <c:v>719.79870080826242</c:v>
                </c:pt>
                <c:pt idx="10655">
                  <c:v>719.88847351197683</c:v>
                </c:pt>
                <c:pt idx="10656">
                  <c:v>719.97824898587919</c:v>
                </c:pt>
                <c:pt idx="10657">
                  <c:v>720.06802722979137</c:v>
                </c:pt>
                <c:pt idx="10658">
                  <c:v>720.15780824354169</c:v>
                </c:pt>
                <c:pt idx="10659">
                  <c:v>720.2475920269535</c:v>
                </c:pt>
                <c:pt idx="10660">
                  <c:v>720.33737857985545</c:v>
                </c:pt>
                <c:pt idx="10661">
                  <c:v>720.42716790207191</c:v>
                </c:pt>
                <c:pt idx="10662">
                  <c:v>720.51695999342769</c:v>
                </c:pt>
                <c:pt idx="10663">
                  <c:v>720.60675485375054</c:v>
                </c:pt>
                <c:pt idx="10664">
                  <c:v>720.69655248286369</c:v>
                </c:pt>
                <c:pt idx="10665">
                  <c:v>720.78635288059309</c:v>
                </c:pt>
                <c:pt idx="10666">
                  <c:v>720.87615604676284</c:v>
                </c:pt>
                <c:pt idx="10667">
                  <c:v>720.9659619812054</c:v>
                </c:pt>
                <c:pt idx="10668">
                  <c:v>721.05577068374032</c:v>
                </c:pt>
                <c:pt idx="10669">
                  <c:v>721.14558215419595</c:v>
                </c:pt>
                <c:pt idx="10670">
                  <c:v>721.235396392398</c:v>
                </c:pt>
                <c:pt idx="10671">
                  <c:v>721.3252133981706</c:v>
                </c:pt>
                <c:pt idx="10672">
                  <c:v>721.415033171343</c:v>
                </c:pt>
                <c:pt idx="10673">
                  <c:v>721.50485571173738</c:v>
                </c:pt>
                <c:pt idx="10674">
                  <c:v>721.59468101918185</c:v>
                </c:pt>
                <c:pt idx="10675">
                  <c:v>721.6845090935019</c:v>
                </c:pt>
                <c:pt idx="10676">
                  <c:v>721.77433993452382</c:v>
                </c:pt>
                <c:pt idx="10677">
                  <c:v>721.86417354207697</c:v>
                </c:pt>
                <c:pt idx="10678">
                  <c:v>721.95400991598069</c:v>
                </c:pt>
                <c:pt idx="10679">
                  <c:v>722.04384905606526</c:v>
                </c:pt>
                <c:pt idx="10680">
                  <c:v>722.13369096215604</c:v>
                </c:pt>
                <c:pt idx="10681">
                  <c:v>722.22353563407921</c:v>
                </c:pt>
                <c:pt idx="10682">
                  <c:v>722.31338307166106</c:v>
                </c:pt>
                <c:pt idx="10683">
                  <c:v>722.40323327472879</c:v>
                </c:pt>
                <c:pt idx="10684">
                  <c:v>722.49308624310697</c:v>
                </c:pt>
                <c:pt idx="10685">
                  <c:v>722.5829419766211</c:v>
                </c:pt>
                <c:pt idx="10686">
                  <c:v>722.67280047510201</c:v>
                </c:pt>
                <c:pt idx="10687">
                  <c:v>722.76266173836825</c:v>
                </c:pt>
                <c:pt idx="10688">
                  <c:v>722.85252576625703</c:v>
                </c:pt>
                <c:pt idx="10689">
                  <c:v>722.94239255858486</c:v>
                </c:pt>
                <c:pt idx="10690">
                  <c:v>723.03226211518222</c:v>
                </c:pt>
                <c:pt idx="10691">
                  <c:v>723.12213443587461</c:v>
                </c:pt>
                <c:pt idx="10692">
                  <c:v>723.2120095204906</c:v>
                </c:pt>
                <c:pt idx="10693">
                  <c:v>723.30188736885418</c:v>
                </c:pt>
                <c:pt idx="10694">
                  <c:v>723.39176798079484</c:v>
                </c:pt>
                <c:pt idx="10695">
                  <c:v>723.48165135613488</c:v>
                </c:pt>
                <c:pt idx="10696">
                  <c:v>723.57153749470478</c:v>
                </c:pt>
                <c:pt idx="10697">
                  <c:v>723.66142639632778</c:v>
                </c:pt>
                <c:pt idx="10698">
                  <c:v>723.75131806083516</c:v>
                </c:pt>
                <c:pt idx="10699">
                  <c:v>723.84121248804615</c:v>
                </c:pt>
                <c:pt idx="10700">
                  <c:v>723.93110967779558</c:v>
                </c:pt>
                <c:pt idx="10701">
                  <c:v>724.02100962990573</c:v>
                </c:pt>
                <c:pt idx="10702">
                  <c:v>724.11091234420508</c:v>
                </c:pt>
                <c:pt idx="10703">
                  <c:v>724.20081782051955</c:v>
                </c:pt>
                <c:pt idx="10704">
                  <c:v>724.29072605867555</c:v>
                </c:pt>
                <c:pt idx="10705">
                  <c:v>724.38063705849754</c:v>
                </c:pt>
                <c:pt idx="10706">
                  <c:v>724.47055081981796</c:v>
                </c:pt>
                <c:pt idx="10707">
                  <c:v>724.5604673424599</c:v>
                </c:pt>
                <c:pt idx="10708">
                  <c:v>724.65038662625147</c:v>
                </c:pt>
                <c:pt idx="10709">
                  <c:v>724.74030867101885</c:v>
                </c:pt>
                <c:pt idx="10710">
                  <c:v>724.8302334765915</c:v>
                </c:pt>
                <c:pt idx="10711">
                  <c:v>724.92016104279401</c:v>
                </c:pt>
                <c:pt idx="10712">
                  <c:v>725.01009136945129</c:v>
                </c:pt>
                <c:pt idx="10713">
                  <c:v>725.10002445639429</c:v>
                </c:pt>
                <c:pt idx="10714">
                  <c:v>725.18996030344897</c:v>
                </c:pt>
                <c:pt idx="10715">
                  <c:v>725.27989891044172</c:v>
                </c:pt>
                <c:pt idx="10716">
                  <c:v>725.36984027719939</c:v>
                </c:pt>
                <c:pt idx="10717">
                  <c:v>725.45978440354952</c:v>
                </c:pt>
                <c:pt idx="10718">
                  <c:v>725.54973128932011</c:v>
                </c:pt>
                <c:pt idx="10719">
                  <c:v>725.63968093433925</c:v>
                </c:pt>
                <c:pt idx="10720">
                  <c:v>725.72963333843074</c:v>
                </c:pt>
                <c:pt idx="10721">
                  <c:v>725.81958850142371</c:v>
                </c:pt>
                <c:pt idx="10722">
                  <c:v>725.90954642314557</c:v>
                </c:pt>
                <c:pt idx="10723">
                  <c:v>725.99950710342614</c:v>
                </c:pt>
                <c:pt idx="10724">
                  <c:v>726.08947054208863</c:v>
                </c:pt>
                <c:pt idx="10725">
                  <c:v>726.17943673896161</c:v>
                </c:pt>
                <c:pt idx="10726">
                  <c:v>726.26940569387125</c:v>
                </c:pt>
                <c:pt idx="10727">
                  <c:v>726.35937740664747</c:v>
                </c:pt>
                <c:pt idx="10728">
                  <c:v>726.44935187711712</c:v>
                </c:pt>
                <c:pt idx="10729">
                  <c:v>726.53932910510844</c:v>
                </c:pt>
                <c:pt idx="10730">
                  <c:v>726.6293090904469</c:v>
                </c:pt>
                <c:pt idx="10731">
                  <c:v>726.7192918329614</c:v>
                </c:pt>
                <c:pt idx="10732">
                  <c:v>726.80927733247847</c:v>
                </c:pt>
                <c:pt idx="10733">
                  <c:v>726.8992655888278</c:v>
                </c:pt>
                <c:pt idx="10734">
                  <c:v>726.98925660183193</c:v>
                </c:pt>
                <c:pt idx="10735">
                  <c:v>727.07925037132384</c:v>
                </c:pt>
                <c:pt idx="10736">
                  <c:v>727.1692468971296</c:v>
                </c:pt>
                <c:pt idx="10737">
                  <c:v>727.25924617907822</c:v>
                </c:pt>
                <c:pt idx="10738">
                  <c:v>727.34924821699371</c:v>
                </c:pt>
                <c:pt idx="10739">
                  <c:v>727.43925301070612</c:v>
                </c:pt>
                <c:pt idx="10740">
                  <c:v>727.52926056004333</c:v>
                </c:pt>
                <c:pt idx="10741">
                  <c:v>727.6192708648332</c:v>
                </c:pt>
                <c:pt idx="10742">
                  <c:v>727.70928392490225</c:v>
                </c:pt>
                <c:pt idx="10743">
                  <c:v>727.79929974008178</c:v>
                </c:pt>
                <c:pt idx="10744">
                  <c:v>727.88931831019408</c:v>
                </c:pt>
                <c:pt idx="10745">
                  <c:v>727.97933963507148</c:v>
                </c:pt>
                <c:pt idx="10746">
                  <c:v>728.06936371453958</c:v>
                </c:pt>
                <c:pt idx="10747">
                  <c:v>728.15939054842681</c:v>
                </c:pt>
                <c:pt idx="10748">
                  <c:v>728.24942013656164</c:v>
                </c:pt>
                <c:pt idx="10749">
                  <c:v>728.33945247877386</c:v>
                </c:pt>
                <c:pt idx="10750">
                  <c:v>728.42948757489057</c:v>
                </c:pt>
                <c:pt idx="10751">
                  <c:v>728.51952542473668</c:v>
                </c:pt>
                <c:pt idx="10752">
                  <c:v>728.60956602814315</c:v>
                </c:pt>
                <c:pt idx="10753">
                  <c:v>728.69960938493841</c:v>
                </c:pt>
                <c:pt idx="10754">
                  <c:v>728.78965549494887</c:v>
                </c:pt>
                <c:pt idx="10755">
                  <c:v>728.87970435800173</c:v>
                </c:pt>
                <c:pt idx="10756">
                  <c:v>728.96975597392941</c:v>
                </c:pt>
                <c:pt idx="10757">
                  <c:v>729.05981034255694</c:v>
                </c:pt>
                <c:pt idx="10758">
                  <c:v>729.14986746371301</c:v>
                </c:pt>
                <c:pt idx="10759">
                  <c:v>729.23992733722639</c:v>
                </c:pt>
                <c:pt idx="10760">
                  <c:v>729.32998996292599</c:v>
                </c:pt>
                <c:pt idx="10761">
                  <c:v>729.42005534063912</c:v>
                </c:pt>
                <c:pt idx="10762">
                  <c:v>729.51012347019321</c:v>
                </c:pt>
                <c:pt idx="10763">
                  <c:v>729.60019435141919</c:v>
                </c:pt>
                <c:pt idx="10764">
                  <c:v>729.69026798414257</c:v>
                </c:pt>
                <c:pt idx="10765">
                  <c:v>729.78034436819507</c:v>
                </c:pt>
                <c:pt idx="10766">
                  <c:v>729.87042350340096</c:v>
                </c:pt>
                <c:pt idx="10767">
                  <c:v>729.96050538959264</c:v>
                </c:pt>
                <c:pt idx="10768">
                  <c:v>730.05059002659777</c:v>
                </c:pt>
                <c:pt idx="10769">
                  <c:v>730.14067741424208</c:v>
                </c:pt>
                <c:pt idx="10770">
                  <c:v>730.23076755235672</c:v>
                </c:pt>
                <c:pt idx="10771">
                  <c:v>730.32086044077084</c:v>
                </c:pt>
                <c:pt idx="10772">
                  <c:v>730.4109560793114</c:v>
                </c:pt>
                <c:pt idx="10773">
                  <c:v>730.50105446780844</c:v>
                </c:pt>
                <c:pt idx="10774">
                  <c:v>730.59115560608973</c:v>
                </c:pt>
                <c:pt idx="10775">
                  <c:v>730.68125949398382</c:v>
                </c:pt>
                <c:pt idx="10776">
                  <c:v>730.77136613131961</c:v>
                </c:pt>
                <c:pt idx="10777">
                  <c:v>730.8614755179259</c:v>
                </c:pt>
                <c:pt idx="10778">
                  <c:v>730.95158765363283</c:v>
                </c:pt>
                <c:pt idx="10779">
                  <c:v>731.04170253826794</c:v>
                </c:pt>
                <c:pt idx="10780">
                  <c:v>731.1318201716565</c:v>
                </c:pt>
                <c:pt idx="10781">
                  <c:v>731.22194055363229</c:v>
                </c:pt>
                <c:pt idx="10782">
                  <c:v>731.31206368402434</c:v>
                </c:pt>
                <c:pt idx="10783">
                  <c:v>731.4021895626596</c:v>
                </c:pt>
                <c:pt idx="10784">
                  <c:v>731.49231818937017</c:v>
                </c:pt>
                <c:pt idx="10785">
                  <c:v>731.58244956397618</c:v>
                </c:pt>
                <c:pt idx="10786">
                  <c:v>731.67258368631644</c:v>
                </c:pt>
                <c:pt idx="10787">
                  <c:v>731.76272055621666</c:v>
                </c:pt>
                <c:pt idx="10788">
                  <c:v>731.8528601735062</c:v>
                </c:pt>
                <c:pt idx="10789">
                  <c:v>731.94300253801191</c:v>
                </c:pt>
                <c:pt idx="10790">
                  <c:v>732.03314764956383</c:v>
                </c:pt>
                <c:pt idx="10791">
                  <c:v>732.12329550799245</c:v>
                </c:pt>
                <c:pt idx="10792">
                  <c:v>732.21344611312611</c:v>
                </c:pt>
                <c:pt idx="10793">
                  <c:v>732.30359946479348</c:v>
                </c:pt>
                <c:pt idx="10794">
                  <c:v>732.39375556282414</c:v>
                </c:pt>
                <c:pt idx="10795">
                  <c:v>732.48391440704756</c:v>
                </c:pt>
                <c:pt idx="10796">
                  <c:v>732.5740759972939</c:v>
                </c:pt>
                <c:pt idx="10797">
                  <c:v>732.66424033339115</c:v>
                </c:pt>
                <c:pt idx="10798">
                  <c:v>732.75440741516798</c:v>
                </c:pt>
                <c:pt idx="10799">
                  <c:v>732.84457724245578</c:v>
                </c:pt>
                <c:pt idx="10800">
                  <c:v>732.93474981508132</c:v>
                </c:pt>
                <c:pt idx="10801">
                  <c:v>733.0249251328745</c:v>
                </c:pt>
                <c:pt idx="10802">
                  <c:v>733.11510319566821</c:v>
                </c:pt>
                <c:pt idx="10803">
                  <c:v>733.20528400329067</c:v>
                </c:pt>
                <c:pt idx="10804">
                  <c:v>733.29546755556771</c:v>
                </c:pt>
                <c:pt idx="10805">
                  <c:v>733.38565385233107</c:v>
                </c:pt>
                <c:pt idx="10806">
                  <c:v>733.47584289341046</c:v>
                </c:pt>
                <c:pt idx="10807">
                  <c:v>733.56603467863295</c:v>
                </c:pt>
                <c:pt idx="10808">
                  <c:v>733.65622920783437</c:v>
                </c:pt>
                <c:pt idx="10809">
                  <c:v>733.74642648084046</c:v>
                </c:pt>
                <c:pt idx="10810">
                  <c:v>733.83662649747976</c:v>
                </c:pt>
                <c:pt idx="10811">
                  <c:v>733.92682925758129</c:v>
                </c:pt>
                <c:pt idx="10812">
                  <c:v>734.01703476097782</c:v>
                </c:pt>
                <c:pt idx="10813">
                  <c:v>734.10724300749644</c:v>
                </c:pt>
                <c:pt idx="10814">
                  <c:v>734.19745399697047</c:v>
                </c:pt>
                <c:pt idx="10815">
                  <c:v>734.28766772922575</c:v>
                </c:pt>
                <c:pt idx="10816">
                  <c:v>734.37788420409345</c:v>
                </c:pt>
                <c:pt idx="10817">
                  <c:v>734.46810342140316</c:v>
                </c:pt>
                <c:pt idx="10818">
                  <c:v>734.55832538098446</c:v>
                </c:pt>
                <c:pt idx="10819">
                  <c:v>734.64855008267034</c:v>
                </c:pt>
                <c:pt idx="10820">
                  <c:v>734.7387775262888</c:v>
                </c:pt>
                <c:pt idx="10821">
                  <c:v>734.82900771166567</c:v>
                </c:pt>
                <c:pt idx="10822">
                  <c:v>734.91924063863519</c:v>
                </c:pt>
                <c:pt idx="10823">
                  <c:v>735.00947630702694</c:v>
                </c:pt>
                <c:pt idx="10824">
                  <c:v>735.09971471667041</c:v>
                </c:pt>
                <c:pt idx="10825">
                  <c:v>735.18995586739618</c:v>
                </c:pt>
                <c:pt idx="10826">
                  <c:v>735.2801997590351</c:v>
                </c:pt>
                <c:pt idx="10827">
                  <c:v>735.37044639141561</c:v>
                </c:pt>
                <c:pt idx="10828">
                  <c:v>735.46069576436412</c:v>
                </c:pt>
                <c:pt idx="10829">
                  <c:v>735.55094787771816</c:v>
                </c:pt>
                <c:pt idx="10830">
                  <c:v>735.64120273130516</c:v>
                </c:pt>
                <c:pt idx="10831">
                  <c:v>735.73146032495265</c:v>
                </c:pt>
                <c:pt idx="10832">
                  <c:v>735.8217206584917</c:v>
                </c:pt>
                <c:pt idx="10833">
                  <c:v>735.91198373175621</c:v>
                </c:pt>
                <c:pt idx="10834">
                  <c:v>736.00224954457292</c:v>
                </c:pt>
                <c:pt idx="10835">
                  <c:v>736.0925180967738</c:v>
                </c:pt>
                <c:pt idx="10836">
                  <c:v>736.18278938818912</c:v>
                </c:pt>
                <c:pt idx="10837">
                  <c:v>736.27306341864403</c:v>
                </c:pt>
                <c:pt idx="10838">
                  <c:v>736.36334018797731</c:v>
                </c:pt>
                <c:pt idx="10839">
                  <c:v>736.45361969601538</c:v>
                </c:pt>
                <c:pt idx="10840">
                  <c:v>736.54390194258747</c:v>
                </c:pt>
                <c:pt idx="10841">
                  <c:v>736.63418692752577</c:v>
                </c:pt>
                <c:pt idx="10842">
                  <c:v>736.72447465066045</c:v>
                </c:pt>
                <c:pt idx="10843">
                  <c:v>736.81476511181972</c:v>
                </c:pt>
                <c:pt idx="10844">
                  <c:v>736.90505831083965</c:v>
                </c:pt>
                <c:pt idx="10845">
                  <c:v>736.99535424754401</c:v>
                </c:pt>
                <c:pt idx="10846">
                  <c:v>737.08565292176741</c:v>
                </c:pt>
                <c:pt idx="10847">
                  <c:v>737.17595433334236</c:v>
                </c:pt>
                <c:pt idx="10848">
                  <c:v>737.26625848209369</c:v>
                </c:pt>
                <c:pt idx="10849">
                  <c:v>737.35656536785484</c:v>
                </c:pt>
                <c:pt idx="10850">
                  <c:v>737.44687499045961</c:v>
                </c:pt>
                <c:pt idx="10851">
                  <c:v>737.53718734973427</c:v>
                </c:pt>
                <c:pt idx="10852">
                  <c:v>737.62750244551091</c:v>
                </c:pt>
                <c:pt idx="10853">
                  <c:v>737.71782027761947</c:v>
                </c:pt>
                <c:pt idx="10854">
                  <c:v>737.80814084589304</c:v>
                </c:pt>
                <c:pt idx="10855">
                  <c:v>737.89846415015938</c:v>
                </c:pt>
                <c:pt idx="10856">
                  <c:v>737.98879019025549</c:v>
                </c:pt>
                <c:pt idx="10857">
                  <c:v>738.07911896600206</c:v>
                </c:pt>
                <c:pt idx="10858">
                  <c:v>738.16945047723948</c:v>
                </c:pt>
                <c:pt idx="10859">
                  <c:v>738.25978472379484</c:v>
                </c:pt>
                <c:pt idx="10860">
                  <c:v>738.35012170549885</c:v>
                </c:pt>
                <c:pt idx="10861">
                  <c:v>738.44046142218201</c:v>
                </c:pt>
                <c:pt idx="10862">
                  <c:v>738.53080387367595</c:v>
                </c:pt>
                <c:pt idx="10863">
                  <c:v>738.6211490598123</c:v>
                </c:pt>
                <c:pt idx="10864">
                  <c:v>738.71149698042063</c:v>
                </c:pt>
                <c:pt idx="10865">
                  <c:v>738.80184763533634</c:v>
                </c:pt>
                <c:pt idx="10866">
                  <c:v>738.89220102438446</c:v>
                </c:pt>
                <c:pt idx="10867">
                  <c:v>738.98255714739867</c:v>
                </c:pt>
                <c:pt idx="10868">
                  <c:v>739.07291600421024</c:v>
                </c:pt>
                <c:pt idx="10869">
                  <c:v>739.16327759465116</c:v>
                </c:pt>
                <c:pt idx="10870">
                  <c:v>739.25364191854851</c:v>
                </c:pt>
                <c:pt idx="10871">
                  <c:v>739.34400897574267</c:v>
                </c:pt>
                <c:pt idx="10872">
                  <c:v>739.43437876605378</c:v>
                </c:pt>
                <c:pt idx="10873">
                  <c:v>739.52475128932088</c:v>
                </c:pt>
                <c:pt idx="10874">
                  <c:v>739.6151265453725</c:v>
                </c:pt>
                <c:pt idx="10875">
                  <c:v>739.70550453404076</c:v>
                </c:pt>
                <c:pt idx="10876">
                  <c:v>739.79588525515521</c:v>
                </c:pt>
                <c:pt idx="10877">
                  <c:v>739.88626870854876</c:v>
                </c:pt>
                <c:pt idx="10878">
                  <c:v>739.97665489405199</c:v>
                </c:pt>
                <c:pt idx="10879">
                  <c:v>740.06704381149598</c:v>
                </c:pt>
                <c:pt idx="10880">
                  <c:v>740.15743546071735</c:v>
                </c:pt>
                <c:pt idx="10881">
                  <c:v>740.24782984154024</c:v>
                </c:pt>
                <c:pt idx="10882">
                  <c:v>740.33822695379968</c:v>
                </c:pt>
                <c:pt idx="10883">
                  <c:v>740.42862679732593</c:v>
                </c:pt>
                <c:pt idx="10884">
                  <c:v>740.51902937194973</c:v>
                </c:pt>
                <c:pt idx="10885">
                  <c:v>740.60943467750974</c:v>
                </c:pt>
                <c:pt idx="10886">
                  <c:v>740.69984271382737</c:v>
                </c:pt>
                <c:pt idx="10887">
                  <c:v>740.79025348073958</c:v>
                </c:pt>
                <c:pt idx="10888">
                  <c:v>740.88066697807903</c:v>
                </c:pt>
                <c:pt idx="10889">
                  <c:v>740.97108320567588</c:v>
                </c:pt>
                <c:pt idx="10890">
                  <c:v>741.06150216336084</c:v>
                </c:pt>
                <c:pt idx="10891">
                  <c:v>741.15192385096509</c:v>
                </c:pt>
                <c:pt idx="10892">
                  <c:v>741.24234826832287</c:v>
                </c:pt>
                <c:pt idx="10893">
                  <c:v>741.33277541526616</c:v>
                </c:pt>
                <c:pt idx="10894">
                  <c:v>741.42320529162487</c:v>
                </c:pt>
                <c:pt idx="10895">
                  <c:v>741.51363789723189</c:v>
                </c:pt>
                <c:pt idx="10896">
                  <c:v>741.60407323191794</c:v>
                </c:pt>
                <c:pt idx="10897">
                  <c:v>741.69451129551692</c:v>
                </c:pt>
                <c:pt idx="10898">
                  <c:v>741.78495208785785</c:v>
                </c:pt>
                <c:pt idx="10899">
                  <c:v>741.87539560877792</c:v>
                </c:pt>
                <c:pt idx="10900">
                  <c:v>741.96584185809934</c:v>
                </c:pt>
                <c:pt idx="10901">
                  <c:v>742.05629083566555</c:v>
                </c:pt>
                <c:pt idx="10902">
                  <c:v>742.14674254130193</c:v>
                </c:pt>
                <c:pt idx="10903">
                  <c:v>742.23719697484239</c:v>
                </c:pt>
                <c:pt idx="10904">
                  <c:v>742.32765413611605</c:v>
                </c:pt>
                <c:pt idx="10905">
                  <c:v>742.41811402496023</c:v>
                </c:pt>
                <c:pt idx="10906">
                  <c:v>742.50857664120474</c:v>
                </c:pt>
                <c:pt idx="10907">
                  <c:v>742.5990419846803</c:v>
                </c:pt>
                <c:pt idx="10908">
                  <c:v>742.6895100552199</c:v>
                </c:pt>
                <c:pt idx="10909">
                  <c:v>742.77998085265517</c:v>
                </c:pt>
                <c:pt idx="10910">
                  <c:v>742.87045437682013</c:v>
                </c:pt>
                <c:pt idx="10911">
                  <c:v>742.9609306275471</c:v>
                </c:pt>
                <c:pt idx="10912">
                  <c:v>743.05140960466611</c:v>
                </c:pt>
                <c:pt idx="10913">
                  <c:v>743.14189130800992</c:v>
                </c:pt>
                <c:pt idx="10914">
                  <c:v>743.23237573741221</c:v>
                </c:pt>
                <c:pt idx="10915">
                  <c:v>743.32286289270155</c:v>
                </c:pt>
                <c:pt idx="10916">
                  <c:v>743.41335277371763</c:v>
                </c:pt>
                <c:pt idx="10917">
                  <c:v>743.50384538028982</c:v>
                </c:pt>
                <c:pt idx="10918">
                  <c:v>743.59434071224564</c:v>
                </c:pt>
                <c:pt idx="10919">
                  <c:v>743.68483876942321</c:v>
                </c:pt>
                <c:pt idx="10920">
                  <c:v>743.77533955165347</c:v>
                </c:pt>
                <c:pt idx="10921">
                  <c:v>743.86584305876772</c:v>
                </c:pt>
                <c:pt idx="10922">
                  <c:v>743.95634929060043</c:v>
                </c:pt>
                <c:pt idx="10923">
                  <c:v>744.04685824698095</c:v>
                </c:pt>
                <c:pt idx="10924">
                  <c:v>744.13736992774466</c:v>
                </c:pt>
                <c:pt idx="10925">
                  <c:v>744.22788433272444</c:v>
                </c:pt>
                <c:pt idx="10926">
                  <c:v>744.31840146175136</c:v>
                </c:pt>
                <c:pt idx="10927">
                  <c:v>744.40892131465932</c:v>
                </c:pt>
                <c:pt idx="10928">
                  <c:v>744.49944389128257</c:v>
                </c:pt>
                <c:pt idx="10929">
                  <c:v>744.58996919144818</c:v>
                </c:pt>
                <c:pt idx="10930">
                  <c:v>744.68049721499392</c:v>
                </c:pt>
                <c:pt idx="10931">
                  <c:v>744.77102796175018</c:v>
                </c:pt>
                <c:pt idx="10932">
                  <c:v>744.86156143155074</c:v>
                </c:pt>
                <c:pt idx="10933">
                  <c:v>744.95209762422928</c:v>
                </c:pt>
                <c:pt idx="10934">
                  <c:v>745.04263653961766</c:v>
                </c:pt>
                <c:pt idx="10935">
                  <c:v>745.13317817754785</c:v>
                </c:pt>
                <c:pt idx="10936">
                  <c:v>745.22372253785284</c:v>
                </c:pt>
                <c:pt idx="10937">
                  <c:v>745.31426962036812</c:v>
                </c:pt>
                <c:pt idx="10938">
                  <c:v>745.40481942492454</c:v>
                </c:pt>
                <c:pt idx="10939">
                  <c:v>745.49537195135622</c:v>
                </c:pt>
                <c:pt idx="10940">
                  <c:v>745.58592719949195</c:v>
                </c:pt>
                <c:pt idx="10941">
                  <c:v>745.67648516916938</c:v>
                </c:pt>
                <c:pt idx="10942">
                  <c:v>745.76704586022379</c:v>
                </c:pt>
                <c:pt idx="10943">
                  <c:v>745.85760927248032</c:v>
                </c:pt>
                <c:pt idx="10944">
                  <c:v>745.94817540577776</c:v>
                </c:pt>
                <c:pt idx="10945">
                  <c:v>746.03874425995002</c:v>
                </c:pt>
                <c:pt idx="10946">
                  <c:v>746.12931583482612</c:v>
                </c:pt>
                <c:pt idx="10947">
                  <c:v>746.21989013024086</c:v>
                </c:pt>
                <c:pt idx="10948">
                  <c:v>746.31046714602974</c:v>
                </c:pt>
                <c:pt idx="10949">
                  <c:v>746.40104688202291</c:v>
                </c:pt>
                <c:pt idx="10950">
                  <c:v>746.49162933805667</c:v>
                </c:pt>
                <c:pt idx="10951">
                  <c:v>746.58221451395957</c:v>
                </c:pt>
                <c:pt idx="10952">
                  <c:v>746.67280240956859</c:v>
                </c:pt>
                <c:pt idx="10953">
                  <c:v>746.76339302471854</c:v>
                </c:pt>
                <c:pt idx="10954">
                  <c:v>746.85398635923957</c:v>
                </c:pt>
                <c:pt idx="10955">
                  <c:v>746.94458241296172</c:v>
                </c:pt>
                <c:pt idx="10956">
                  <c:v>747.03518118572936</c:v>
                </c:pt>
                <c:pt idx="10957">
                  <c:v>747.12578267736569</c:v>
                </c:pt>
                <c:pt idx="10958">
                  <c:v>747.21638688770759</c:v>
                </c:pt>
                <c:pt idx="10959">
                  <c:v>747.30699381658746</c:v>
                </c:pt>
                <c:pt idx="10960">
                  <c:v>747.39760346384287</c:v>
                </c:pt>
                <c:pt idx="10961">
                  <c:v>747.48821582930179</c:v>
                </c:pt>
                <c:pt idx="10962">
                  <c:v>747.5788309128028</c:v>
                </c:pt>
                <c:pt idx="10963">
                  <c:v>747.66944871417729</c:v>
                </c:pt>
                <c:pt idx="10964">
                  <c:v>747.76006923325679</c:v>
                </c:pt>
                <c:pt idx="10965">
                  <c:v>747.85069246987871</c:v>
                </c:pt>
                <c:pt idx="10966">
                  <c:v>747.9413184238731</c:v>
                </c:pt>
                <c:pt idx="10967">
                  <c:v>748.03194709507534</c:v>
                </c:pt>
                <c:pt idx="10968">
                  <c:v>748.12257848331922</c:v>
                </c:pt>
                <c:pt idx="10969">
                  <c:v>748.21321258844091</c:v>
                </c:pt>
                <c:pt idx="10970">
                  <c:v>748.30384941026955</c:v>
                </c:pt>
                <c:pt idx="10971">
                  <c:v>748.39448894864245</c:v>
                </c:pt>
                <c:pt idx="10972">
                  <c:v>748.48513120338953</c:v>
                </c:pt>
                <c:pt idx="10973">
                  <c:v>748.57577617434913</c:v>
                </c:pt>
                <c:pt idx="10974">
                  <c:v>748.66642386135175</c:v>
                </c:pt>
                <c:pt idx="10975">
                  <c:v>748.75707426423412</c:v>
                </c:pt>
                <c:pt idx="10976">
                  <c:v>748.84772738282766</c:v>
                </c:pt>
                <c:pt idx="10977">
                  <c:v>748.93838321696717</c:v>
                </c:pt>
                <c:pt idx="10978">
                  <c:v>749.02904176648769</c:v>
                </c:pt>
                <c:pt idx="10979">
                  <c:v>749.11970303122223</c:v>
                </c:pt>
                <c:pt idx="10980">
                  <c:v>749.21036701100661</c:v>
                </c:pt>
                <c:pt idx="10981">
                  <c:v>749.30103370566951</c:v>
                </c:pt>
                <c:pt idx="10982">
                  <c:v>749.39170311505052</c:v>
                </c:pt>
                <c:pt idx="10983">
                  <c:v>749.48237523898126</c:v>
                </c:pt>
                <c:pt idx="10984">
                  <c:v>749.57305007729713</c:v>
                </c:pt>
                <c:pt idx="10985">
                  <c:v>749.66372762983087</c:v>
                </c:pt>
                <c:pt idx="10986">
                  <c:v>749.75440789641596</c:v>
                </c:pt>
                <c:pt idx="10987">
                  <c:v>749.84509087688843</c:v>
                </c:pt>
                <c:pt idx="10988">
                  <c:v>749.93577657108278</c:v>
                </c:pt>
                <c:pt idx="10989">
                  <c:v>750.02646497883086</c:v>
                </c:pt>
                <c:pt idx="10990">
                  <c:v>750.11715609997304</c:v>
                </c:pt>
                <c:pt idx="10991">
                  <c:v>750.20784993433404</c:v>
                </c:pt>
                <c:pt idx="10992">
                  <c:v>750.29854648175524</c:v>
                </c:pt>
                <c:pt idx="10993">
                  <c:v>750.38924574207022</c:v>
                </c:pt>
                <c:pt idx="10994">
                  <c:v>750.47994771511037</c:v>
                </c:pt>
                <c:pt idx="10995">
                  <c:v>750.57065240071051</c:v>
                </c:pt>
                <c:pt idx="10996">
                  <c:v>750.66135979870796</c:v>
                </c:pt>
                <c:pt idx="10997">
                  <c:v>750.7520699089356</c:v>
                </c:pt>
                <c:pt idx="10998">
                  <c:v>750.84278273122675</c:v>
                </c:pt>
                <c:pt idx="10999">
                  <c:v>750.93349826541748</c:v>
                </c:pt>
                <c:pt idx="11000">
                  <c:v>751.02421651134466</c:v>
                </c:pt>
                <c:pt idx="11001">
                  <c:v>751.11493746883741</c:v>
                </c:pt>
                <c:pt idx="11002">
                  <c:v>751.20566113773066</c:v>
                </c:pt>
                <c:pt idx="11003">
                  <c:v>751.29638751786501</c:v>
                </c:pt>
                <c:pt idx="11004">
                  <c:v>751.38711660906836</c:v>
                </c:pt>
                <c:pt idx="11005">
                  <c:v>751.47784841117948</c:v>
                </c:pt>
                <c:pt idx="11006">
                  <c:v>751.56858292403251</c:v>
                </c:pt>
                <c:pt idx="11007">
                  <c:v>751.65932014746181</c:v>
                </c:pt>
                <c:pt idx="11008">
                  <c:v>751.75006008129947</c:v>
                </c:pt>
                <c:pt idx="11009">
                  <c:v>751.84080272538358</c:v>
                </c:pt>
                <c:pt idx="11010">
                  <c:v>751.93154807954977</c:v>
                </c:pt>
                <c:pt idx="11011">
                  <c:v>752.02229614362886</c:v>
                </c:pt>
                <c:pt idx="11012">
                  <c:v>752.1130469174575</c:v>
                </c:pt>
                <c:pt idx="11013">
                  <c:v>752.20380040087014</c:v>
                </c:pt>
                <c:pt idx="11014">
                  <c:v>752.29455659370399</c:v>
                </c:pt>
                <c:pt idx="11015">
                  <c:v>752.3853154957917</c:v>
                </c:pt>
                <c:pt idx="11016">
                  <c:v>752.47607710696627</c:v>
                </c:pt>
                <c:pt idx="11017">
                  <c:v>752.56684142706638</c:v>
                </c:pt>
                <c:pt idx="11018">
                  <c:v>752.65760845592877</c:v>
                </c:pt>
                <c:pt idx="11019">
                  <c:v>752.74837819337927</c:v>
                </c:pt>
                <c:pt idx="11020">
                  <c:v>752.83915063926372</c:v>
                </c:pt>
                <c:pt idx="11021">
                  <c:v>752.9299257934116</c:v>
                </c:pt>
                <c:pt idx="11022">
                  <c:v>753.02070365565874</c:v>
                </c:pt>
                <c:pt idx="11023">
                  <c:v>753.11148422583813</c:v>
                </c:pt>
                <c:pt idx="11024">
                  <c:v>753.20226750378913</c:v>
                </c:pt>
                <c:pt idx="11025">
                  <c:v>753.29305348934315</c:v>
                </c:pt>
                <c:pt idx="11026">
                  <c:v>753.3838421823375</c:v>
                </c:pt>
                <c:pt idx="11027">
                  <c:v>753.47463358260734</c:v>
                </c:pt>
                <c:pt idx="11028">
                  <c:v>753.56542768998804</c:v>
                </c:pt>
                <c:pt idx="11029">
                  <c:v>753.65622450431283</c:v>
                </c:pt>
                <c:pt idx="11030">
                  <c:v>753.747024025418</c:v>
                </c:pt>
                <c:pt idx="11031">
                  <c:v>753.83782625314041</c:v>
                </c:pt>
                <c:pt idx="11032">
                  <c:v>753.92863118731464</c:v>
                </c:pt>
                <c:pt idx="11033">
                  <c:v>754.01943882777289</c:v>
                </c:pt>
                <c:pt idx="11034">
                  <c:v>754.11024917435589</c:v>
                </c:pt>
                <c:pt idx="11035">
                  <c:v>754.20106222689412</c:v>
                </c:pt>
                <c:pt idx="11036">
                  <c:v>754.29187798522662</c:v>
                </c:pt>
                <c:pt idx="11037">
                  <c:v>754.38269644918455</c:v>
                </c:pt>
                <c:pt idx="11038">
                  <c:v>754.47351761861046</c:v>
                </c:pt>
                <c:pt idx="11039">
                  <c:v>754.56434149333381</c:v>
                </c:pt>
                <c:pt idx="11040">
                  <c:v>754.65516807319</c:v>
                </c:pt>
                <c:pt idx="11041">
                  <c:v>754.74599735801996</c:v>
                </c:pt>
                <c:pt idx="11042">
                  <c:v>754.83682934765181</c:v>
                </c:pt>
                <c:pt idx="11043">
                  <c:v>754.92766404192753</c:v>
                </c:pt>
                <c:pt idx="11044">
                  <c:v>755.01850144068158</c:v>
                </c:pt>
                <c:pt idx="11045">
                  <c:v>755.10934154374593</c:v>
                </c:pt>
                <c:pt idx="11046">
                  <c:v>755.20018435096119</c:v>
                </c:pt>
                <c:pt idx="11047">
                  <c:v>755.29102986215742</c:v>
                </c:pt>
                <c:pt idx="11048">
                  <c:v>755.3818780771735</c:v>
                </c:pt>
                <c:pt idx="11049">
                  <c:v>755.47272899584857</c:v>
                </c:pt>
                <c:pt idx="11050">
                  <c:v>755.56358261801154</c:v>
                </c:pt>
                <c:pt idx="11051">
                  <c:v>755.65443894350221</c:v>
                </c:pt>
                <c:pt idx="11052">
                  <c:v>755.74529797215598</c:v>
                </c:pt>
                <c:pt idx="11053">
                  <c:v>755.83615970380822</c:v>
                </c:pt>
                <c:pt idx="11054">
                  <c:v>755.92702413829477</c:v>
                </c:pt>
                <c:pt idx="11055">
                  <c:v>756.01789127545476</c:v>
                </c:pt>
                <c:pt idx="11056">
                  <c:v>756.10876111511686</c:v>
                </c:pt>
                <c:pt idx="11057">
                  <c:v>756.19963365712385</c:v>
                </c:pt>
                <c:pt idx="11058">
                  <c:v>756.2905089013077</c:v>
                </c:pt>
                <c:pt idx="11059">
                  <c:v>756.38138684750675</c:v>
                </c:pt>
                <c:pt idx="11060">
                  <c:v>756.47226749555659</c:v>
                </c:pt>
                <c:pt idx="11061">
                  <c:v>756.56315084529103</c:v>
                </c:pt>
                <c:pt idx="11062">
                  <c:v>756.6540368965467</c:v>
                </c:pt>
                <c:pt idx="11063">
                  <c:v>756.74492564916329</c:v>
                </c:pt>
                <c:pt idx="11064">
                  <c:v>756.83581710297301</c:v>
                </c:pt>
                <c:pt idx="11065">
                  <c:v>756.92671125781646</c:v>
                </c:pt>
                <c:pt idx="11066">
                  <c:v>757.01760811352381</c:v>
                </c:pt>
                <c:pt idx="11067">
                  <c:v>757.10850766993701</c:v>
                </c:pt>
                <c:pt idx="11068">
                  <c:v>757.19940992688396</c:v>
                </c:pt>
                <c:pt idx="11069">
                  <c:v>757.29031488421299</c:v>
                </c:pt>
                <c:pt idx="11070">
                  <c:v>757.38122254175028</c:v>
                </c:pt>
                <c:pt idx="11071">
                  <c:v>757.47213289933381</c:v>
                </c:pt>
                <c:pt idx="11072">
                  <c:v>757.56304595680467</c:v>
                </c:pt>
                <c:pt idx="11073">
                  <c:v>757.65396171399595</c:v>
                </c:pt>
                <c:pt idx="11074">
                  <c:v>757.7448801707443</c:v>
                </c:pt>
                <c:pt idx="11075">
                  <c:v>757.83580132688633</c:v>
                </c:pt>
                <c:pt idx="11076">
                  <c:v>757.92672518225663</c:v>
                </c:pt>
                <c:pt idx="11077">
                  <c:v>758.0176517366931</c:v>
                </c:pt>
                <c:pt idx="11078">
                  <c:v>758.10858099003372</c:v>
                </c:pt>
                <c:pt idx="11079">
                  <c:v>758.19951294211182</c:v>
                </c:pt>
                <c:pt idx="11080">
                  <c:v>758.29044759276621</c:v>
                </c:pt>
                <c:pt idx="11081">
                  <c:v>758.38138494183363</c:v>
                </c:pt>
                <c:pt idx="11082">
                  <c:v>758.47232498914843</c:v>
                </c:pt>
                <c:pt idx="11083">
                  <c:v>758.56326773455112</c:v>
                </c:pt>
                <c:pt idx="11084">
                  <c:v>758.65421317787411</c:v>
                </c:pt>
                <c:pt idx="11085">
                  <c:v>758.74516131895587</c:v>
                </c:pt>
                <c:pt idx="11086">
                  <c:v>758.83611215763528</c:v>
                </c:pt>
                <c:pt idx="11087">
                  <c:v>758.92706569374059</c:v>
                </c:pt>
                <c:pt idx="11088">
                  <c:v>759.01802192711989</c:v>
                </c:pt>
                <c:pt idx="11089">
                  <c:v>759.10898085760505</c:v>
                </c:pt>
                <c:pt idx="11090">
                  <c:v>759.19994248502849</c:v>
                </c:pt>
                <c:pt idx="11091">
                  <c:v>759.29090680923139</c:v>
                </c:pt>
                <c:pt idx="11092">
                  <c:v>759.3818738300522</c:v>
                </c:pt>
                <c:pt idx="11093">
                  <c:v>759.47284354732471</c:v>
                </c:pt>
                <c:pt idx="11094">
                  <c:v>759.56381596088579</c:v>
                </c:pt>
                <c:pt idx="11095">
                  <c:v>759.65479107057263</c:v>
                </c:pt>
                <c:pt idx="11096">
                  <c:v>759.74576887622584</c:v>
                </c:pt>
                <c:pt idx="11097">
                  <c:v>759.83674937767785</c:v>
                </c:pt>
                <c:pt idx="11098">
                  <c:v>759.92773257476472</c:v>
                </c:pt>
                <c:pt idx="11099">
                  <c:v>760.01871846732809</c:v>
                </c:pt>
                <c:pt idx="11100">
                  <c:v>760.10970705519924</c:v>
                </c:pt>
                <c:pt idx="11101">
                  <c:v>760.20069833822322</c:v>
                </c:pt>
                <c:pt idx="11102">
                  <c:v>760.291692316227</c:v>
                </c:pt>
                <c:pt idx="11103">
                  <c:v>760.38268898905653</c:v>
                </c:pt>
                <c:pt idx="11104">
                  <c:v>760.47368835654481</c:v>
                </c:pt>
                <c:pt idx="11105">
                  <c:v>760.56469041853052</c:v>
                </c:pt>
                <c:pt idx="11106">
                  <c:v>760.65569517484778</c:v>
                </c:pt>
                <c:pt idx="11107">
                  <c:v>760.74670262533596</c:v>
                </c:pt>
                <c:pt idx="11108">
                  <c:v>760.83771276983271</c:v>
                </c:pt>
                <c:pt idx="11109">
                  <c:v>760.92872560817295</c:v>
                </c:pt>
                <c:pt idx="11110">
                  <c:v>761.01974114019754</c:v>
                </c:pt>
                <c:pt idx="11111">
                  <c:v>761.11075936574252</c:v>
                </c:pt>
                <c:pt idx="11112">
                  <c:v>761.20178028464159</c:v>
                </c:pt>
                <c:pt idx="11113">
                  <c:v>761.29280389673693</c:v>
                </c:pt>
                <c:pt idx="11114">
                  <c:v>761.38383020186029</c:v>
                </c:pt>
                <c:pt idx="11115">
                  <c:v>761.47485919985752</c:v>
                </c:pt>
                <c:pt idx="11116">
                  <c:v>761.56589089055842</c:v>
                </c:pt>
                <c:pt idx="11117">
                  <c:v>761.65692527380418</c:v>
                </c:pt>
                <c:pt idx="11118">
                  <c:v>761.74796234943096</c:v>
                </c:pt>
                <c:pt idx="11119">
                  <c:v>761.83900211727564</c:v>
                </c:pt>
                <c:pt idx="11120">
                  <c:v>761.93004457717495</c:v>
                </c:pt>
                <c:pt idx="11121">
                  <c:v>762.02108972897202</c:v>
                </c:pt>
                <c:pt idx="11122">
                  <c:v>762.11213757249641</c:v>
                </c:pt>
                <c:pt idx="11123">
                  <c:v>762.20318810759193</c:v>
                </c:pt>
                <c:pt idx="11124">
                  <c:v>762.29424133409179</c:v>
                </c:pt>
                <c:pt idx="11125">
                  <c:v>762.38529725183798</c:v>
                </c:pt>
                <c:pt idx="11126">
                  <c:v>762.47635586066451</c:v>
                </c:pt>
                <c:pt idx="11127">
                  <c:v>762.56741716041165</c:v>
                </c:pt>
                <c:pt idx="11128">
                  <c:v>762.65848115091399</c:v>
                </c:pt>
                <c:pt idx="11129">
                  <c:v>762.74954783201269</c:v>
                </c:pt>
                <c:pt idx="11130">
                  <c:v>762.84061720354055</c:v>
                </c:pt>
                <c:pt idx="11131">
                  <c:v>762.93168926533951</c:v>
                </c:pt>
                <c:pt idx="11132">
                  <c:v>763.02276401724885</c:v>
                </c:pt>
                <c:pt idx="11133">
                  <c:v>763.11384145910301</c:v>
                </c:pt>
                <c:pt idx="11134">
                  <c:v>763.20492159073956</c:v>
                </c:pt>
                <c:pt idx="11135">
                  <c:v>763.29600441199887</c:v>
                </c:pt>
                <c:pt idx="11136">
                  <c:v>763.38708992271688</c:v>
                </c:pt>
                <c:pt idx="11137">
                  <c:v>763.47817812272945</c:v>
                </c:pt>
                <c:pt idx="11138">
                  <c:v>763.56926901188137</c:v>
                </c:pt>
                <c:pt idx="11139">
                  <c:v>763.66036259000396</c:v>
                </c:pt>
                <c:pt idx="11140">
                  <c:v>763.75145885694019</c:v>
                </c:pt>
                <c:pt idx="11141">
                  <c:v>763.84255781252205</c:v>
                </c:pt>
                <c:pt idx="11142">
                  <c:v>763.93365945659343</c:v>
                </c:pt>
                <c:pt idx="11143">
                  <c:v>764.02476378898734</c:v>
                </c:pt>
                <c:pt idx="11144">
                  <c:v>764.11587080954553</c:v>
                </c:pt>
                <c:pt idx="11145">
                  <c:v>764.20698051810734</c:v>
                </c:pt>
                <c:pt idx="11146">
                  <c:v>764.29809291450442</c:v>
                </c:pt>
                <c:pt idx="11147">
                  <c:v>764.38920799858272</c:v>
                </c:pt>
                <c:pt idx="11148">
                  <c:v>764.48032577017466</c:v>
                </c:pt>
                <c:pt idx="11149">
                  <c:v>764.57144622912119</c:v>
                </c:pt>
                <c:pt idx="11150">
                  <c:v>764.66256937526134</c:v>
                </c:pt>
                <c:pt idx="11151">
                  <c:v>764.75369520842867</c:v>
                </c:pt>
                <c:pt idx="11152">
                  <c:v>764.84482372846821</c:v>
                </c:pt>
                <c:pt idx="11153">
                  <c:v>764.93595493521218</c:v>
                </c:pt>
                <c:pt idx="11154">
                  <c:v>765.02708882850357</c:v>
                </c:pt>
                <c:pt idx="11155">
                  <c:v>765.11822540817525</c:v>
                </c:pt>
                <c:pt idx="11156">
                  <c:v>765.20936467407103</c:v>
                </c:pt>
                <c:pt idx="11157">
                  <c:v>765.3005066260273</c:v>
                </c:pt>
                <c:pt idx="11158">
                  <c:v>765.39165126388082</c:v>
                </c:pt>
                <c:pt idx="11159">
                  <c:v>765.48279858747139</c:v>
                </c:pt>
                <c:pt idx="11160">
                  <c:v>765.5739485966393</c:v>
                </c:pt>
                <c:pt idx="11161">
                  <c:v>765.66510129122253</c:v>
                </c:pt>
                <c:pt idx="11162">
                  <c:v>765.7562566710568</c:v>
                </c:pt>
                <c:pt idx="11163">
                  <c:v>765.84741473598069</c:v>
                </c:pt>
                <c:pt idx="11164">
                  <c:v>765.9385754858364</c:v>
                </c:pt>
                <c:pt idx="11165">
                  <c:v>766.02973892045804</c:v>
                </c:pt>
                <c:pt idx="11166">
                  <c:v>766.12090503969091</c:v>
                </c:pt>
                <c:pt idx="11167">
                  <c:v>766.21207384336492</c:v>
                </c:pt>
                <c:pt idx="11168">
                  <c:v>766.30324533132614</c:v>
                </c:pt>
                <c:pt idx="11169">
                  <c:v>766.39441950341052</c:v>
                </c:pt>
                <c:pt idx="11170">
                  <c:v>766.48559635945435</c:v>
                </c:pt>
                <c:pt idx="11171">
                  <c:v>766.57677589929972</c:v>
                </c:pt>
                <c:pt idx="11172">
                  <c:v>766.6679581227811</c:v>
                </c:pt>
                <c:pt idx="11173">
                  <c:v>766.75914302974411</c:v>
                </c:pt>
                <c:pt idx="11174">
                  <c:v>766.85033062002401</c:v>
                </c:pt>
                <c:pt idx="11175">
                  <c:v>766.94152089345903</c:v>
                </c:pt>
                <c:pt idx="11176">
                  <c:v>767.03271384988545</c:v>
                </c:pt>
                <c:pt idx="11177">
                  <c:v>767.12390948914788</c:v>
                </c:pt>
                <c:pt idx="11178">
                  <c:v>767.2151078110802</c:v>
                </c:pt>
                <c:pt idx="11179">
                  <c:v>767.30630881552543</c:v>
                </c:pt>
                <c:pt idx="11180">
                  <c:v>767.39751250231836</c:v>
                </c:pt>
                <c:pt idx="11181">
                  <c:v>767.48871887130281</c:v>
                </c:pt>
                <c:pt idx="11182">
                  <c:v>767.57992792231425</c:v>
                </c:pt>
                <c:pt idx="11183">
                  <c:v>767.67113965519479</c:v>
                </c:pt>
                <c:pt idx="11184">
                  <c:v>767.7623540697781</c:v>
                </c:pt>
                <c:pt idx="11185">
                  <c:v>767.8535711659066</c:v>
                </c:pt>
                <c:pt idx="11186">
                  <c:v>767.9447909434208</c:v>
                </c:pt>
                <c:pt idx="11187">
                  <c:v>768.03601340215835</c:v>
                </c:pt>
                <c:pt idx="11188">
                  <c:v>768.12723854195485</c:v>
                </c:pt>
                <c:pt idx="11189">
                  <c:v>768.21846636265457</c:v>
                </c:pt>
                <c:pt idx="11190">
                  <c:v>768.30969686409662</c:v>
                </c:pt>
                <c:pt idx="11191">
                  <c:v>768.40093004611788</c:v>
                </c:pt>
                <c:pt idx="11192">
                  <c:v>768.49216590855804</c:v>
                </c:pt>
                <c:pt idx="11193">
                  <c:v>768.58340445125782</c:v>
                </c:pt>
                <c:pt idx="11194">
                  <c:v>768.674645674055</c:v>
                </c:pt>
                <c:pt idx="11195">
                  <c:v>768.76588957678837</c:v>
                </c:pt>
                <c:pt idx="11196">
                  <c:v>768.85713615929649</c:v>
                </c:pt>
                <c:pt idx="11197">
                  <c:v>768.94838542142452</c:v>
                </c:pt>
                <c:pt idx="11198">
                  <c:v>769.03963736300352</c:v>
                </c:pt>
                <c:pt idx="11199">
                  <c:v>769.13089198387945</c:v>
                </c:pt>
                <c:pt idx="11200">
                  <c:v>769.22214928388735</c:v>
                </c:pt>
                <c:pt idx="11201">
                  <c:v>769.31340926286794</c:v>
                </c:pt>
                <c:pt idx="11202">
                  <c:v>769.40467192066285</c:v>
                </c:pt>
                <c:pt idx="11203">
                  <c:v>769.495937257111</c:v>
                </c:pt>
                <c:pt idx="11204">
                  <c:v>769.58720527204923</c:v>
                </c:pt>
                <c:pt idx="11205">
                  <c:v>769.6784759653201</c:v>
                </c:pt>
                <c:pt idx="11206">
                  <c:v>769.76974933676127</c:v>
                </c:pt>
                <c:pt idx="11207">
                  <c:v>769.86102538621321</c:v>
                </c:pt>
                <c:pt idx="11208">
                  <c:v>769.95230411351451</c:v>
                </c:pt>
                <c:pt idx="11209">
                  <c:v>770.04358551850657</c:v>
                </c:pt>
                <c:pt idx="11210">
                  <c:v>770.13486960102887</c:v>
                </c:pt>
                <c:pt idx="11211">
                  <c:v>770.22615636091803</c:v>
                </c:pt>
                <c:pt idx="11212">
                  <c:v>770.31744579801682</c:v>
                </c:pt>
                <c:pt idx="11213">
                  <c:v>770.40873791216586</c:v>
                </c:pt>
                <c:pt idx="11214">
                  <c:v>770.50003270320315</c:v>
                </c:pt>
                <c:pt idx="11215">
                  <c:v>770.59133017096474</c:v>
                </c:pt>
                <c:pt idx="11216">
                  <c:v>770.68263031529739</c:v>
                </c:pt>
                <c:pt idx="11217">
                  <c:v>770.77393313603523</c:v>
                </c:pt>
                <c:pt idx="11218">
                  <c:v>770.86523863302364</c:v>
                </c:pt>
                <c:pt idx="11219">
                  <c:v>770.95654680609971</c:v>
                </c:pt>
                <c:pt idx="11220">
                  <c:v>771.04785765510155</c:v>
                </c:pt>
                <c:pt idx="11221">
                  <c:v>771.13917117987035</c:v>
                </c:pt>
                <c:pt idx="11222">
                  <c:v>771.23048738024704</c:v>
                </c:pt>
                <c:pt idx="11223">
                  <c:v>771.32180625607111</c:v>
                </c:pt>
                <c:pt idx="11224">
                  <c:v>771.41312780718476</c:v>
                </c:pt>
                <c:pt idx="11225">
                  <c:v>771.50445203342213</c:v>
                </c:pt>
                <c:pt idx="11226">
                  <c:v>771.59577893462676</c:v>
                </c:pt>
                <c:pt idx="11227">
                  <c:v>771.68710851064168</c:v>
                </c:pt>
                <c:pt idx="11228">
                  <c:v>771.7784407613002</c:v>
                </c:pt>
                <c:pt idx="11229">
                  <c:v>771.86977568644909</c:v>
                </c:pt>
                <c:pt idx="11230">
                  <c:v>771.96111328592485</c:v>
                </c:pt>
                <c:pt idx="11231">
                  <c:v>772.05245355956743</c:v>
                </c:pt>
                <c:pt idx="11232">
                  <c:v>772.14379650722196</c:v>
                </c:pt>
                <c:pt idx="11233">
                  <c:v>772.23514212872101</c:v>
                </c:pt>
                <c:pt idx="11234">
                  <c:v>772.32649042390801</c:v>
                </c:pt>
                <c:pt idx="11235">
                  <c:v>772.417841392627</c:v>
                </c:pt>
                <c:pt idx="11236">
                  <c:v>772.50919503471164</c:v>
                </c:pt>
                <c:pt idx="11237">
                  <c:v>772.60055135000925</c:v>
                </c:pt>
                <c:pt idx="11238">
                  <c:v>772.69191033835421</c:v>
                </c:pt>
                <c:pt idx="11239">
                  <c:v>772.78327199958949</c:v>
                </c:pt>
                <c:pt idx="11240">
                  <c:v>772.8746363335556</c:v>
                </c:pt>
                <c:pt idx="11241">
                  <c:v>772.96600334009372</c:v>
                </c:pt>
                <c:pt idx="11242">
                  <c:v>773.0573730190423</c:v>
                </c:pt>
                <c:pt idx="11243">
                  <c:v>773.14874537024059</c:v>
                </c:pt>
                <c:pt idx="11244">
                  <c:v>773.2401203935334</c:v>
                </c:pt>
                <c:pt idx="11245">
                  <c:v>773.33149808875817</c:v>
                </c:pt>
                <c:pt idx="11246">
                  <c:v>773.4228784557547</c:v>
                </c:pt>
                <c:pt idx="11247">
                  <c:v>773.51426149436702</c:v>
                </c:pt>
                <c:pt idx="11248">
                  <c:v>773.60564720443301</c:v>
                </c:pt>
                <c:pt idx="11249">
                  <c:v>773.69703558579181</c:v>
                </c:pt>
              </c:numCache>
            </c:numRef>
          </c:yVal>
          <c:smooth val="0"/>
          <c:extLst>
            <c:ext xmlns:c16="http://schemas.microsoft.com/office/drawing/2014/chart" uri="{C3380CC4-5D6E-409C-BE32-E72D297353CC}">
              <c16:uniqueId val="{00000001-F397-437B-9F51-8E688ABBD33D}"/>
            </c:ext>
          </c:extLst>
        </c:ser>
        <c:dLbls>
          <c:showLegendKey val="0"/>
          <c:showVal val="0"/>
          <c:showCatName val="0"/>
          <c:showSerName val="0"/>
          <c:showPercent val="0"/>
          <c:showBubbleSize val="0"/>
        </c:dLbls>
        <c:axId val="192891120"/>
        <c:axId val="192893864"/>
      </c:scatterChart>
      <c:valAx>
        <c:axId val="192891120"/>
        <c:scaling>
          <c:orientation val="minMax"/>
          <c:max val="25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AADT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93864"/>
        <c:crosses val="autoZero"/>
        <c:crossBetween val="midCat"/>
      </c:valAx>
      <c:valAx>
        <c:axId val="1928938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Crashes</a:t>
                </a:r>
                <a:r>
                  <a:rPr lang="en-US" baseline="0"/>
                  <a:t> per Mile (5 years)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9112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B6F14-EDFA-43EE-B02B-F6BEEDCA3831}"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1D936-0ADF-4A6E-8122-118D74DE7520}" type="slidenum">
              <a:rPr lang="en-US" smtClean="0"/>
              <a:t>‹#›</a:t>
            </a:fld>
            <a:endParaRPr lang="en-US"/>
          </a:p>
        </p:txBody>
      </p:sp>
    </p:spTree>
    <p:extLst>
      <p:ext uri="{BB962C8B-B14F-4D97-AF65-F5344CB8AC3E}">
        <p14:creationId xmlns:p14="http://schemas.microsoft.com/office/powerpoint/2010/main" val="50156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 or 3 years ago I was given the opportunity to attend a Pear Exchange with other states on DDSA.  It was a familiar topic to HSIP group, but the Peer Exchange focused on developing a plan for implementation in project development.</a:t>
            </a:r>
          </a:p>
          <a:p>
            <a:pPr marL="171450" indent="-171450">
              <a:buFont typeface="Arial" panose="020B0604020202020204" pitchFamily="34" charset="0"/>
              <a:buChar char="•"/>
            </a:pPr>
            <a:r>
              <a:rPr lang="en-US" dirty="0" smtClean="0"/>
              <a:t>We thought DDSA implementation was a good opportunity to improve how we address safety needs, but we also knew there were some obstacles, two of which were training &amp; tools .  </a:t>
            </a:r>
          </a:p>
          <a:p>
            <a:pPr marL="171450" indent="-171450">
              <a:buFont typeface="Arial" panose="020B0604020202020204" pitchFamily="34" charset="0"/>
              <a:buChar char="•"/>
            </a:pPr>
            <a:r>
              <a:rPr lang="en-US" dirty="0" smtClean="0"/>
              <a:t>After the peer exchange we didn’t really work on an implementation plan, but advancements were being made to put KYTC in a better position to develop a plan.</a:t>
            </a:r>
          </a:p>
          <a:p>
            <a:pPr marL="171450" indent="-171450">
              <a:buFont typeface="Arial" panose="020B0604020202020204" pitchFamily="34" charset="0"/>
              <a:buChar char="•"/>
            </a:pPr>
            <a:r>
              <a:rPr lang="en-US" dirty="0" smtClean="0"/>
              <a:t>The Partnering Conference last year focused on Safety.  If you were there you may have heard John Moore mention developing an implementation team.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1</a:t>
            </a:fld>
            <a:endParaRPr lang="en-US"/>
          </a:p>
        </p:txBody>
      </p:sp>
    </p:spTree>
    <p:extLst>
      <p:ext uri="{BB962C8B-B14F-4D97-AF65-F5344CB8AC3E}">
        <p14:creationId xmlns:p14="http://schemas.microsoft.com/office/powerpoint/2010/main" val="352678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should we include safety as a need in our purpose and need statement?</a:t>
            </a:r>
          </a:p>
          <a:p>
            <a:pPr marL="171450" indent="-171450">
              <a:buFont typeface="Arial" panose="020B0604020202020204" pitchFamily="34" charset="0"/>
              <a:buChar char="•"/>
            </a:pPr>
            <a:r>
              <a:rPr lang="en-US" dirty="0" smtClean="0"/>
              <a:t>We are considering Tiers of safety analysis which would provide a recommended level of safety analysis.  </a:t>
            </a:r>
          </a:p>
          <a:p>
            <a:pPr marL="171450" indent="-171450">
              <a:buFont typeface="Arial" panose="020B0604020202020204" pitchFamily="34" charset="0"/>
              <a:buChar char="•"/>
            </a:pPr>
            <a:r>
              <a:rPr lang="en-US" dirty="0" smtClean="0"/>
              <a:t>We are considering a Level of Service for Safety similar to the capacity performance measure of LOS.</a:t>
            </a:r>
          </a:p>
          <a:p>
            <a:pPr marL="171450" indent="-171450">
              <a:buFont typeface="Arial" panose="020B0604020202020204" pitchFamily="34" charset="0"/>
              <a:buChar char="•"/>
            </a:pPr>
            <a:r>
              <a:rPr lang="en-US" dirty="0" smtClean="0"/>
              <a:t>IDK.  We are recommending that there be 1-2 SMEs available.  The Division of Highway Design is currently using a Statewide Contract for Capacity and Safety Analysis for review, training, and analysis.</a:t>
            </a:r>
          </a:p>
          <a:p>
            <a:pPr marL="171450" indent="-171450">
              <a:buFont typeface="Arial" panose="020B0604020202020204" pitchFamily="34" charset="0"/>
              <a:buChar char="•"/>
            </a:pPr>
            <a:r>
              <a:rPr lang="en-US" dirty="0" smtClean="0"/>
              <a:t>Not yet.  We want our consultants to have the chance to be trained before we require a prequalification for the services. </a:t>
            </a:r>
          </a:p>
          <a:p>
            <a:pPr marL="171450" indent="-171450">
              <a:buFont typeface="Arial" panose="020B0604020202020204" pitchFamily="34" charset="0"/>
              <a:buChar char="•"/>
            </a:pPr>
            <a:r>
              <a:rPr lang="en-US" dirty="0" smtClean="0"/>
              <a:t>We’ve had a few training classes through the FHWA resource office and are having another in May.  We plan on putting the training material on the safety data website.</a:t>
            </a: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10</a:t>
            </a:fld>
            <a:endParaRPr lang="en-US"/>
          </a:p>
        </p:txBody>
      </p:sp>
    </p:spTree>
    <p:extLst>
      <p:ext uri="{BB962C8B-B14F-4D97-AF65-F5344CB8AC3E}">
        <p14:creationId xmlns:p14="http://schemas.microsoft.com/office/powerpoint/2010/main" val="42205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1D936-0ADF-4A6E-8122-118D74DE7520}" type="slidenum">
              <a:rPr lang="en-US" smtClean="0"/>
              <a:t>11</a:t>
            </a:fld>
            <a:endParaRPr lang="en-US"/>
          </a:p>
        </p:txBody>
      </p:sp>
    </p:spTree>
    <p:extLst>
      <p:ext uri="{BB962C8B-B14F-4D97-AF65-F5344CB8AC3E}">
        <p14:creationId xmlns:p14="http://schemas.microsoft.com/office/powerpoint/2010/main" val="416788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1D936-0ADF-4A6E-8122-118D74DE7520}" type="slidenum">
              <a:rPr lang="en-US" smtClean="0"/>
              <a:t>12</a:t>
            </a:fld>
            <a:endParaRPr lang="en-US"/>
          </a:p>
        </p:txBody>
      </p:sp>
    </p:spTree>
    <p:extLst>
      <p:ext uri="{BB962C8B-B14F-4D97-AF65-F5344CB8AC3E}">
        <p14:creationId xmlns:p14="http://schemas.microsoft.com/office/powerpoint/2010/main" val="355955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1D936-0ADF-4A6E-8122-118D74DE7520}" type="slidenum">
              <a:rPr lang="en-US" smtClean="0"/>
              <a:t>13</a:t>
            </a:fld>
            <a:endParaRPr lang="en-US"/>
          </a:p>
        </p:txBody>
      </p:sp>
    </p:spTree>
    <p:extLst>
      <p:ext uri="{BB962C8B-B14F-4D97-AF65-F5344CB8AC3E}">
        <p14:creationId xmlns:p14="http://schemas.microsoft.com/office/powerpoint/2010/main" val="146264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past, we’ve looked at critical rate factors to help us identify potential safety needs.  Usually, we addressed the safety needs by addressing geometrics that were below standard. But we didn’t have a good way to measure how effective the project would be.</a:t>
            </a:r>
          </a:p>
          <a:p>
            <a:pPr marL="171450" indent="-171450">
              <a:buFont typeface="Arial" panose="020B0604020202020204" pitchFamily="34" charset="0"/>
              <a:buChar char="•"/>
            </a:pPr>
            <a:r>
              <a:rPr lang="en-US" dirty="0" smtClean="0"/>
              <a:t>With the publication of the Highway Safety Manual (HSM), we had the opportunity to utilize science-based data (from case studies) to compare the safety performance of roadways to other roadways of similar types and to predict the safety performance of different alternatives.</a:t>
            </a: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2</a:t>
            </a:fld>
            <a:endParaRPr lang="en-US"/>
          </a:p>
        </p:txBody>
      </p:sp>
    </p:spTree>
    <p:extLst>
      <p:ext uri="{BB962C8B-B14F-4D97-AF65-F5344CB8AC3E}">
        <p14:creationId xmlns:p14="http://schemas.microsoft.com/office/powerpoint/2010/main" val="308347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have data on how different roadway improvements perform and can quantify potential benefits of a project.  KYTC has a comprehensive crash cost for different crash severities and the predicted reduction in crashes can be a crash cost savings.  The crash cost savings, along with the user cost savings, can be compared to the cost of the improvement.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Allows us to better determine performance based flexible solutions.  Cost-savings allows more funding for other projects.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3</a:t>
            </a:fld>
            <a:endParaRPr lang="en-US"/>
          </a:p>
        </p:txBody>
      </p:sp>
    </p:spTree>
    <p:extLst>
      <p:ext uri="{BB962C8B-B14F-4D97-AF65-F5344CB8AC3E}">
        <p14:creationId xmlns:p14="http://schemas.microsoft.com/office/powerpoint/2010/main" val="367260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516675" y="4315926"/>
            <a:ext cx="5994324" cy="4886970"/>
          </a:xfrm>
          <a:noFill/>
          <a:ln/>
        </p:spPr>
        <p:txBody>
          <a:bodyPr/>
          <a:lstStyle/>
          <a:p>
            <a:r>
              <a:rPr lang="en-US" b="1" dirty="0" smtClean="0"/>
              <a:t>This implementation plan focusses on how we perform and use the safety analysis in our project development process.  I always try to emphasize, that while safety is very important, it’s not our only consideration.  We don’t always choose the project with the least number of predicted crashes.  There are many other things to consider. </a:t>
            </a:r>
          </a:p>
        </p:txBody>
      </p:sp>
    </p:spTree>
    <p:extLst>
      <p:ext uri="{BB962C8B-B14F-4D97-AF65-F5344CB8AC3E}">
        <p14:creationId xmlns:p14="http://schemas.microsoft.com/office/powerpoint/2010/main" val="333641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KTC has developed KY SPFs for most roadway facilities.  We have these available and will place them on the webpage when we figure out how to do that.  If you would like the SPFs before our webpage becomes operational, let me or Mike Vaughn know.</a:t>
            </a: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5</a:t>
            </a:fld>
            <a:endParaRPr lang="en-US"/>
          </a:p>
        </p:txBody>
      </p:sp>
    </p:spTree>
    <p:extLst>
      <p:ext uri="{BB962C8B-B14F-4D97-AF65-F5344CB8AC3E}">
        <p14:creationId xmlns:p14="http://schemas.microsoft.com/office/powerpoint/2010/main" val="364126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7350" y="4421823"/>
            <a:ext cx="6172200" cy="4189095"/>
          </a:xfrm>
        </p:spPr>
        <p:txBody>
          <a:bodyPr/>
          <a:lstStyle/>
          <a:p>
            <a:r>
              <a:rPr lang="en-US" dirty="0" smtClean="0"/>
              <a:t>Here is an example of an SPF for Rural Parkways in Kentucky.  I know all of you are probably familiar</a:t>
            </a:r>
            <a:r>
              <a:rPr lang="en-US" baseline="0" dirty="0" smtClean="0"/>
              <a:t> with Critical Rate Factor (CRF).  The information obtained from an SPF is used similar to CRF data.  At the most basic level, we use both SPF and CRF to determine which sites have more crash history than we would expect.  Essentially, an SPF is the line of best fit for our crash and roadway data. AADT is on the x-axis</a:t>
            </a:r>
            <a:r>
              <a:rPr lang="en-US" dirty="0" smtClean="0"/>
              <a:t> and crashes per mile (5years) is on the y-axis.  </a:t>
            </a:r>
            <a:r>
              <a:rPr lang="en-US" baseline="0" dirty="0" smtClean="0"/>
              <a:t>Any dots above the SPF line are sites that have more crashes than would be expected (excess expected crashes) or predicted from the model and any dots below the line are sites with fewer crashes than would be expected.  Similarly, a site with a CRF above 1 tells us that site has more crashes than average, and a CRF below 1 tells us the site has fewer crashes than expected.  The big difference between SPF and CRF is that SPFs are NOT linear, while CRF assumes crash rate increases linearly as AADT increases.  The research behind SPFs shows that crash performance is not linear.  In this example crashes increase somewhat exponentially as AADT increases.</a:t>
            </a:r>
            <a:endParaRPr lang="en-US" dirty="0"/>
          </a:p>
        </p:txBody>
      </p:sp>
    </p:spTree>
    <p:extLst>
      <p:ext uri="{BB962C8B-B14F-4D97-AF65-F5344CB8AC3E}">
        <p14:creationId xmlns:p14="http://schemas.microsoft.com/office/powerpoint/2010/main" val="205573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Planning level CMFs were developed for the Planning and used in the SHIFT process to calculate benefits of project types.  There is a research project underway to develop design level CMFs for our use.  The Clearinghouse is a great resource, but it is so large and it can be cumbersome to find the best CMF for use without spending a lot of time.</a:t>
            </a:r>
          </a:p>
          <a:p>
            <a:pPr marL="171450" indent="-171450">
              <a:buFont typeface="Arial" panose="020B0604020202020204" pitchFamily="34" charset="0"/>
              <a:buChar char="•"/>
            </a:pPr>
            <a:r>
              <a:rPr lang="en-US" dirty="0" smtClean="0"/>
              <a:t>The KY SPFs were used to determine Excess Expected Crashes (EECs) for SHIFT projects used for the safety component of the SHIFT process.</a:t>
            </a:r>
          </a:p>
          <a:p>
            <a:pPr marL="171450" indent="-171450">
              <a:buFont typeface="Arial" panose="020B0604020202020204" pitchFamily="34" charset="0"/>
              <a:buChar char="•"/>
            </a:pPr>
            <a:r>
              <a:rPr lang="en-US" dirty="0" smtClean="0"/>
              <a:t>CDAT is a tool similar to the </a:t>
            </a:r>
            <a:r>
              <a:rPr lang="en-US" dirty="0" err="1" smtClean="0"/>
              <a:t>HIVEi</a:t>
            </a:r>
            <a:r>
              <a:rPr lang="en-US" dirty="0" smtClean="0"/>
              <a:t>.  It’s being developed by KTC. Crash data can be accessed by entering a county, route, </a:t>
            </a:r>
            <a:r>
              <a:rPr lang="en-US" dirty="0" err="1" smtClean="0"/>
              <a:t>milepoint</a:t>
            </a:r>
            <a:r>
              <a:rPr lang="en-US" dirty="0" smtClean="0"/>
              <a:t>.  It summarizes by different categories, such as type of crash.  It can also provide an EEC.  </a:t>
            </a:r>
          </a:p>
          <a:p>
            <a:pPr marL="171450" indent="-171450">
              <a:buFont typeface="Arial" panose="020B0604020202020204" pitchFamily="34" charset="0"/>
              <a:buChar char="•"/>
            </a:pPr>
            <a:r>
              <a:rPr lang="en-US" dirty="0" err="1" smtClean="0"/>
              <a:t>HIVEi</a:t>
            </a:r>
            <a:r>
              <a:rPr lang="en-US" dirty="0" smtClean="0"/>
              <a:t> is similar.  It is currently available to KYTC only, but will soon be available to those consultants that have signed MOUs with   It has some filters that can be toggled on/off.  It provides a link to the police report.  It doe not include all the fields in KYOPS.</a:t>
            </a:r>
          </a:p>
          <a:p>
            <a:pPr marL="171450" indent="-171450">
              <a:buFont typeface="Arial" panose="020B0604020202020204" pitchFamily="34" charset="0"/>
              <a:buChar char="•"/>
            </a:pPr>
            <a:r>
              <a:rPr lang="en-US" dirty="0" smtClean="0"/>
              <a:t>Training – have offered a few classes that cover HSM, spreadsheets, and IHSDM. Plan to have another training in the spring.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7</a:t>
            </a:fld>
            <a:endParaRPr lang="en-US"/>
          </a:p>
        </p:txBody>
      </p:sp>
    </p:spTree>
    <p:extLst>
      <p:ext uri="{BB962C8B-B14F-4D97-AF65-F5344CB8AC3E}">
        <p14:creationId xmlns:p14="http://schemas.microsoft.com/office/powerpoint/2010/main" val="115213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one way I’ve seen the HSM used in selecting a project alternative.  Interstate widening with a 4” vs. 10’ inside shoulder.  The two templates were compared to the future no-build predicted EEC and a cost benefit was calculated. The 4 ft. inside shoulder option was selected.  There was around a $55 M cost difference. </a:t>
            </a:r>
          </a:p>
        </p:txBody>
      </p:sp>
      <p:sp>
        <p:nvSpPr>
          <p:cNvPr id="4" name="Slide Number Placeholder 3"/>
          <p:cNvSpPr>
            <a:spLocks noGrp="1"/>
          </p:cNvSpPr>
          <p:nvPr>
            <p:ph type="sldNum" sz="quarter" idx="10"/>
          </p:nvPr>
        </p:nvSpPr>
        <p:spPr/>
        <p:txBody>
          <a:bodyPr/>
          <a:lstStyle/>
          <a:p>
            <a:fld id="{0191D936-0ADF-4A6E-8122-118D74DE7520}" type="slidenum">
              <a:rPr lang="en-US" smtClean="0"/>
              <a:t>8</a:t>
            </a:fld>
            <a:endParaRPr lang="en-US"/>
          </a:p>
        </p:txBody>
      </p:sp>
    </p:spTree>
    <p:extLst>
      <p:ext uri="{BB962C8B-B14F-4D97-AF65-F5344CB8AC3E}">
        <p14:creationId xmlns:p14="http://schemas.microsoft.com/office/powerpoint/2010/main" val="29281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subcommittee has met or will be meeting soon.  </a:t>
            </a:r>
          </a:p>
          <a:p>
            <a:r>
              <a:rPr lang="en-US" dirty="0" smtClean="0"/>
              <a:t>A second DDSA Implementation Team meeting was held earlier this month.  The subcommittees reported back and we came up with some outstanding items that need to be addressed before we draft a plan.</a:t>
            </a:r>
            <a:endParaRPr lang="en-US" dirty="0"/>
          </a:p>
        </p:txBody>
      </p:sp>
      <p:sp>
        <p:nvSpPr>
          <p:cNvPr id="4" name="Slide Number Placeholder 3"/>
          <p:cNvSpPr>
            <a:spLocks noGrp="1"/>
          </p:cNvSpPr>
          <p:nvPr>
            <p:ph type="sldNum" sz="quarter" idx="10"/>
          </p:nvPr>
        </p:nvSpPr>
        <p:spPr/>
        <p:txBody>
          <a:bodyPr/>
          <a:lstStyle/>
          <a:p>
            <a:fld id="{0191D936-0ADF-4A6E-8122-118D74DE7520}" type="slidenum">
              <a:rPr lang="en-US" smtClean="0"/>
              <a:t>9</a:t>
            </a:fld>
            <a:endParaRPr lang="en-US"/>
          </a:p>
        </p:txBody>
      </p:sp>
    </p:spTree>
    <p:extLst>
      <p:ext uri="{BB962C8B-B14F-4D97-AF65-F5344CB8AC3E}">
        <p14:creationId xmlns:p14="http://schemas.microsoft.com/office/powerpoint/2010/main" val="386699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28325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13AD2-B096-4FEF-BACE-A5CD2F19EB2F}"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0319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82913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396350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211541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370109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2182819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27176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08504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74308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13AD2-B096-4FEF-BACE-A5CD2F19EB2F}"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242701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C13AD2-B096-4FEF-BACE-A5CD2F19EB2F}"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21587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C13AD2-B096-4FEF-BACE-A5CD2F19EB2F}"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94120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C13AD2-B096-4FEF-BACE-A5CD2F19EB2F}"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43236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13AD2-B096-4FEF-BACE-A5CD2F19EB2F}"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390070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13AD2-B096-4FEF-BACE-A5CD2F19EB2F}"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98352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13AD2-B096-4FEF-BACE-A5CD2F19EB2F}"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3823FE-63D6-49BB-93D1-534171F3F6A5}" type="slidenum">
              <a:rPr lang="en-US" smtClean="0"/>
              <a:t>‹#›</a:t>
            </a:fld>
            <a:endParaRPr lang="en-US"/>
          </a:p>
        </p:txBody>
      </p:sp>
    </p:spTree>
    <p:extLst>
      <p:ext uri="{BB962C8B-B14F-4D97-AF65-F5344CB8AC3E}">
        <p14:creationId xmlns:p14="http://schemas.microsoft.com/office/powerpoint/2010/main" val="138579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C13AD2-B096-4FEF-BACE-A5CD2F19EB2F}" type="datetimeFigureOut">
              <a:rPr lang="en-US" smtClean="0"/>
              <a:t>1/17/2019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3823FE-63D6-49BB-93D1-534171F3F6A5}" type="slidenum">
              <a:rPr lang="en-US" smtClean="0"/>
              <a:t>‹#›</a:t>
            </a:fld>
            <a:endParaRPr lang="en-US"/>
          </a:p>
        </p:txBody>
      </p:sp>
    </p:spTree>
    <p:extLst>
      <p:ext uri="{BB962C8B-B14F-4D97-AF65-F5344CB8AC3E}">
        <p14:creationId xmlns:p14="http://schemas.microsoft.com/office/powerpoint/2010/main" val="22676795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fety.fhwa.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7qE9jMouP_g" TargetMode="External"/><Relationship Id="rId4" Type="http://schemas.openxmlformats.org/officeDocument/2006/relationships/hyperlink" Target="https://www.fhwa.dot.gov/innovation/everydaycounts/edc_4/ddsa.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jill.asher@ky.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qE9jMouP_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4830" y="88596"/>
            <a:ext cx="8574622" cy="2616199"/>
          </a:xfrm>
        </p:spPr>
        <p:txBody>
          <a:bodyPr/>
          <a:lstStyle/>
          <a:p>
            <a:r>
              <a:rPr lang="en-US" dirty="0" smtClean="0"/>
              <a:t>Data-Driven Safety Analysis (DDSA)</a:t>
            </a:r>
            <a:endParaRPr lang="en-US" dirty="0"/>
          </a:p>
        </p:txBody>
      </p:sp>
      <p:sp>
        <p:nvSpPr>
          <p:cNvPr id="3" name="Subtitle 2"/>
          <p:cNvSpPr>
            <a:spLocks noGrp="1"/>
          </p:cNvSpPr>
          <p:nvPr>
            <p:ph type="subTitle" idx="1"/>
          </p:nvPr>
        </p:nvSpPr>
        <p:spPr>
          <a:xfrm>
            <a:off x="3384159" y="3242123"/>
            <a:ext cx="6987645" cy="1388534"/>
          </a:xfrm>
        </p:spPr>
        <p:txBody>
          <a:bodyPr>
            <a:normAutofit/>
          </a:bodyPr>
          <a:lstStyle/>
          <a:p>
            <a:r>
              <a:rPr lang="en-US" sz="4400" dirty="0" smtClean="0"/>
              <a:t>Implementation Plan</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34940"/>
            <a:ext cx="5033913" cy="3423060"/>
          </a:xfrm>
          <a:prstGeom prst="rect">
            <a:avLst/>
          </a:prstGeom>
        </p:spPr>
      </p:pic>
    </p:spTree>
    <p:extLst>
      <p:ext uri="{BB962C8B-B14F-4D97-AF65-F5344CB8AC3E}">
        <p14:creationId xmlns:p14="http://schemas.microsoft.com/office/powerpoint/2010/main" val="3101349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6649"/>
            <a:ext cx="10018713" cy="1752599"/>
          </a:xfrm>
        </p:spPr>
        <p:txBody>
          <a:bodyPr/>
          <a:lstStyle/>
          <a:p>
            <a:r>
              <a:rPr lang="en-US" dirty="0" smtClean="0"/>
              <a:t>What will be in the DDSA Implementation Plan</a:t>
            </a:r>
            <a:endParaRPr lang="en-US" dirty="0"/>
          </a:p>
        </p:txBody>
      </p:sp>
      <p:sp>
        <p:nvSpPr>
          <p:cNvPr id="3" name="Content Placeholder 2"/>
          <p:cNvSpPr>
            <a:spLocks noGrp="1"/>
          </p:cNvSpPr>
          <p:nvPr>
            <p:ph idx="1"/>
          </p:nvPr>
        </p:nvSpPr>
        <p:spPr>
          <a:xfrm>
            <a:off x="1291472" y="904973"/>
            <a:ext cx="10211552" cy="5953027"/>
          </a:xfrm>
        </p:spPr>
        <p:txBody>
          <a:bodyPr/>
          <a:lstStyle/>
          <a:p>
            <a:r>
              <a:rPr lang="en-US" dirty="0" smtClean="0"/>
              <a:t>How will the need for safety improvements be identified?  </a:t>
            </a:r>
          </a:p>
          <a:p>
            <a:r>
              <a:rPr lang="en-US" dirty="0" smtClean="0"/>
              <a:t>What level of safety analysis is needed for different types of projects or planning studies?  What about maintenance projects?</a:t>
            </a:r>
          </a:p>
          <a:p>
            <a:r>
              <a:rPr lang="en-US" dirty="0" smtClean="0"/>
              <a:t>How will we communicate results of predictive safety analysis to the public?</a:t>
            </a:r>
          </a:p>
          <a:p>
            <a:r>
              <a:rPr lang="en-US" dirty="0" smtClean="0"/>
              <a:t>Who is going to perform or review the analysis?</a:t>
            </a:r>
          </a:p>
          <a:p>
            <a:r>
              <a:rPr lang="en-US" dirty="0" smtClean="0"/>
              <a:t>Will there be a prequalification requirement?</a:t>
            </a:r>
          </a:p>
          <a:p>
            <a:r>
              <a:rPr lang="en-US" dirty="0" smtClean="0"/>
              <a:t>What tools and training will be available?</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390" y="4906121"/>
            <a:ext cx="2545236" cy="1697354"/>
          </a:xfrm>
          <a:prstGeom prst="rect">
            <a:avLst/>
          </a:prstGeom>
        </p:spPr>
      </p:pic>
    </p:spTree>
    <p:extLst>
      <p:ext uri="{BB962C8B-B14F-4D97-AF65-F5344CB8AC3E}">
        <p14:creationId xmlns:p14="http://schemas.microsoft.com/office/powerpoint/2010/main" val="79954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1371189" y="1931709"/>
            <a:ext cx="10018713" cy="3124201"/>
          </a:xfrm>
        </p:spPr>
        <p:txBody>
          <a:bodyPr/>
          <a:lstStyle/>
          <a:p>
            <a:r>
              <a:rPr lang="en-US" dirty="0" smtClean="0"/>
              <a:t>Our goal is to have a guidance document drafted in time for the Partnering Conference.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831" y="4388177"/>
            <a:ext cx="3810000" cy="2286000"/>
          </a:xfrm>
          <a:prstGeom prst="rect">
            <a:avLst/>
          </a:prstGeom>
        </p:spPr>
      </p:pic>
    </p:spTree>
    <p:extLst>
      <p:ext uri="{BB962C8B-B14F-4D97-AF65-F5344CB8AC3E}">
        <p14:creationId xmlns:p14="http://schemas.microsoft.com/office/powerpoint/2010/main" val="1249854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u="sng" dirty="0">
                <a:hlinkClick r:id="rId3"/>
              </a:rPr>
              <a:t>https://safety.fhwa.dot.gov</a:t>
            </a:r>
            <a:r>
              <a:rPr lang="en-US" u="sng" dirty="0" smtClean="0">
                <a:hlinkClick r:id="rId3"/>
              </a:rPr>
              <a:t>/</a:t>
            </a:r>
            <a:endParaRPr lang="en-US" u="sng" dirty="0" smtClean="0"/>
          </a:p>
          <a:p>
            <a:r>
              <a:rPr lang="en-US" u="sng" dirty="0">
                <a:hlinkClick r:id="rId4"/>
              </a:rPr>
              <a:t>https://</a:t>
            </a:r>
            <a:r>
              <a:rPr lang="en-US" u="sng" dirty="0" smtClean="0">
                <a:hlinkClick r:id="rId4"/>
              </a:rPr>
              <a:t>www.fhwa.dot.gov/innovation/everydaycounts/edc_4/ddsa.cfm</a:t>
            </a:r>
            <a:endParaRPr lang="en-US" u="sng" dirty="0" smtClean="0"/>
          </a:p>
          <a:p>
            <a:r>
              <a:rPr lang="en-US" u="sng" dirty="0">
                <a:hlinkClick r:id="rId5"/>
              </a:rPr>
              <a:t>https://</a:t>
            </a:r>
            <a:r>
              <a:rPr lang="en-US" u="sng" dirty="0" smtClean="0">
                <a:hlinkClick r:id="rId5"/>
              </a:rPr>
              <a:t>www.youtube.com/watch?v=7qE9jMouP_g</a:t>
            </a:r>
            <a:endParaRPr lang="en-US" u="sng" dirty="0" smtClean="0"/>
          </a:p>
          <a:p>
            <a:r>
              <a:rPr lang="en-US" u="sng" dirty="0" smtClean="0"/>
              <a:t>Coming soon:  KYTC Safety Data Website</a:t>
            </a:r>
          </a:p>
          <a:p>
            <a:pPr marL="0" indent="0">
              <a:buNone/>
            </a:pPr>
            <a:endParaRPr lang="en-US" u="sng" dirty="0"/>
          </a:p>
          <a:p>
            <a:endParaRPr lang="en-US" dirty="0"/>
          </a:p>
        </p:txBody>
      </p:sp>
    </p:spTree>
    <p:extLst>
      <p:ext uri="{BB962C8B-B14F-4D97-AF65-F5344CB8AC3E}">
        <p14:creationId xmlns:p14="http://schemas.microsoft.com/office/powerpoint/2010/main" val="307489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have any questions or would like to provide input to the team, my contact information is:</a:t>
            </a:r>
            <a:endParaRPr lang="en-US" dirty="0"/>
          </a:p>
        </p:txBody>
      </p:sp>
      <p:sp>
        <p:nvSpPr>
          <p:cNvPr id="3" name="Content Placeholder 2"/>
          <p:cNvSpPr>
            <a:spLocks noGrp="1"/>
          </p:cNvSpPr>
          <p:nvPr>
            <p:ph idx="1"/>
          </p:nvPr>
        </p:nvSpPr>
        <p:spPr/>
        <p:txBody>
          <a:bodyPr/>
          <a:lstStyle/>
          <a:p>
            <a:r>
              <a:rPr lang="en-US" dirty="0" smtClean="0"/>
              <a:t>Email – </a:t>
            </a:r>
            <a:r>
              <a:rPr lang="en-US" dirty="0" smtClean="0">
                <a:hlinkClick r:id="rId3"/>
              </a:rPr>
              <a:t>jill.asher@ky.gov</a:t>
            </a:r>
            <a:endParaRPr lang="en-US" dirty="0" smtClean="0"/>
          </a:p>
          <a:p>
            <a:r>
              <a:rPr lang="en-US" dirty="0" smtClean="0"/>
              <a:t>Phone – 502 782-4866</a:t>
            </a:r>
            <a:endParaRPr lang="en-US" dirty="0"/>
          </a:p>
        </p:txBody>
      </p:sp>
    </p:spTree>
    <p:extLst>
      <p:ext uri="{BB962C8B-B14F-4D97-AF65-F5344CB8AC3E}">
        <p14:creationId xmlns:p14="http://schemas.microsoft.com/office/powerpoint/2010/main" val="2731609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DDSA?</a:t>
            </a:r>
            <a:endParaRPr lang="en-US" sz="4800" dirty="0"/>
          </a:p>
        </p:txBody>
      </p:sp>
      <p:sp>
        <p:nvSpPr>
          <p:cNvPr id="3" name="Content Placeholder 2"/>
          <p:cNvSpPr>
            <a:spLocks noGrp="1"/>
          </p:cNvSpPr>
          <p:nvPr>
            <p:ph idx="1"/>
          </p:nvPr>
        </p:nvSpPr>
        <p:spPr/>
        <p:txBody>
          <a:bodyPr>
            <a:normAutofit/>
          </a:bodyPr>
          <a:lstStyle/>
          <a:p>
            <a:r>
              <a:rPr lang="en-US" sz="3200" dirty="0"/>
              <a:t>Data-driven safety analysis (DDSA) </a:t>
            </a:r>
            <a:r>
              <a:rPr lang="en-US" sz="3200" dirty="0" smtClean="0"/>
              <a:t>uses newer</a:t>
            </a:r>
            <a:r>
              <a:rPr lang="en-US" sz="3200" dirty="0"/>
              <a:t>, evidence-based models that provide </a:t>
            </a:r>
            <a:r>
              <a:rPr lang="en-US" sz="3200" dirty="0" smtClean="0"/>
              <a:t>the ability to </a:t>
            </a:r>
            <a:r>
              <a:rPr lang="en-US" sz="3200" dirty="0"/>
              <a:t>quantify safety impacts similar to the way they do other impacts such as environmental effects, traffic operations and pavement life.</a:t>
            </a:r>
          </a:p>
        </p:txBody>
      </p:sp>
    </p:spTree>
    <p:extLst>
      <p:ext uri="{BB962C8B-B14F-4D97-AF65-F5344CB8AC3E}">
        <p14:creationId xmlns:p14="http://schemas.microsoft.com/office/powerpoint/2010/main" val="354012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DDSA?</a:t>
            </a:r>
            <a:endParaRPr lang="en-US" dirty="0"/>
          </a:p>
        </p:txBody>
      </p:sp>
      <p:sp>
        <p:nvSpPr>
          <p:cNvPr id="3" name="Content Placeholder 2"/>
          <p:cNvSpPr>
            <a:spLocks noGrp="1"/>
          </p:cNvSpPr>
          <p:nvPr>
            <p:ph idx="1"/>
          </p:nvPr>
        </p:nvSpPr>
        <p:spPr/>
        <p:txBody>
          <a:bodyPr>
            <a:normAutofit lnSpcReduction="10000"/>
          </a:bodyPr>
          <a:lstStyle/>
          <a:p>
            <a:r>
              <a:rPr lang="en-US" b="1" dirty="0"/>
              <a:t>Informed Decision-Making. </a:t>
            </a:r>
            <a:r>
              <a:rPr lang="en-US" dirty="0"/>
              <a:t>Predictive and systemic analyses improve on traditional decision-making approaches that rely on subjective and limited quantitative measures of safety performance.</a:t>
            </a:r>
          </a:p>
          <a:p>
            <a:r>
              <a:rPr lang="en-US" b="1" dirty="0"/>
              <a:t>Improved Safety. </a:t>
            </a:r>
            <a:r>
              <a:rPr lang="en-US" dirty="0"/>
              <a:t>DDSA offers a scientifically sound, data-driven approach to allocating resources to performance-based solutions that result in fewer crashes</a:t>
            </a:r>
          </a:p>
          <a:p>
            <a:r>
              <a:rPr lang="en-US" b="1" dirty="0" smtClean="0"/>
              <a:t>Targeted </a:t>
            </a:r>
            <a:r>
              <a:rPr lang="en-US" b="1" dirty="0"/>
              <a:t>Investment. </a:t>
            </a:r>
            <a:r>
              <a:rPr lang="en-US" dirty="0" smtClean="0"/>
              <a:t>The </a:t>
            </a:r>
            <a:r>
              <a:rPr lang="en-US" dirty="0"/>
              <a:t>analyses </a:t>
            </a:r>
            <a:r>
              <a:rPr lang="en-US" dirty="0" smtClean="0"/>
              <a:t>allows us to better optimize </a:t>
            </a:r>
            <a:r>
              <a:rPr lang="en-US" dirty="0"/>
              <a:t>funding by selecting the most appropriate roadway features and project sites</a:t>
            </a:r>
            <a:r>
              <a:rPr lang="en-US" dirty="0" smtClean="0"/>
              <a:t>.</a:t>
            </a:r>
            <a:endParaRPr lang="en-US" dirty="0"/>
          </a:p>
        </p:txBody>
      </p:sp>
    </p:spTree>
    <p:extLst>
      <p:ext uri="{BB962C8B-B14F-4D97-AF65-F5344CB8AC3E}">
        <p14:creationId xmlns:p14="http://schemas.microsoft.com/office/powerpoint/2010/main" val="1681563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1524000" y="-76200"/>
            <a:ext cx="9144000" cy="990600"/>
          </a:xfrm>
        </p:spPr>
        <p:txBody>
          <a:bodyPr/>
          <a:lstStyle/>
          <a:p>
            <a:pPr lvl="0" algn="ctr"/>
            <a:r>
              <a:rPr lang="en-US" sz="4000" dirty="0">
                <a:solidFill>
                  <a:srgbClr val="000000"/>
                </a:solidFill>
                <a:latin typeface="Arial" charset="0"/>
                <a:ea typeface="+mn-ea"/>
                <a:cs typeface="+mn-cs"/>
              </a:rPr>
              <a:t>Balance</a:t>
            </a:r>
          </a:p>
        </p:txBody>
      </p:sp>
      <p:grpSp>
        <p:nvGrpSpPr>
          <p:cNvPr id="2" name="Group 6" descr="picture of scales of justice balancing safety one one side and coast, environment, and right-of-way on the other side"/>
          <p:cNvGrpSpPr>
            <a:grpSpLocks noChangeAspect="1"/>
          </p:cNvGrpSpPr>
          <p:nvPr/>
        </p:nvGrpSpPr>
        <p:grpSpPr bwMode="auto">
          <a:xfrm>
            <a:off x="2308200" y="1286668"/>
            <a:ext cx="7543800" cy="4525963"/>
            <a:chOff x="624" y="1008"/>
            <a:chExt cx="4752" cy="2851"/>
          </a:xfrm>
        </p:grpSpPr>
        <p:sp>
          <p:nvSpPr>
            <p:cNvPr id="16" name="AutoShape 5"/>
            <p:cNvSpPr>
              <a:spLocks noChangeAspect="1" noChangeArrowheads="1" noTextEdit="1"/>
            </p:cNvSpPr>
            <p:nvPr/>
          </p:nvSpPr>
          <p:spPr bwMode="auto">
            <a:xfrm>
              <a:off x="624" y="1008"/>
              <a:ext cx="4752" cy="2851"/>
            </a:xfrm>
            <a:prstGeom prst="rect">
              <a:avLst/>
            </a:prstGeom>
            <a:noFill/>
            <a:ln w="9525">
              <a:noFill/>
              <a:miter lim="800000"/>
              <a:headEnd/>
              <a:tailEnd/>
            </a:ln>
          </p:spPr>
          <p:txBody>
            <a:bodyPr/>
            <a:lstStyle/>
            <a:p>
              <a:pPr fontAlgn="base">
                <a:spcBef>
                  <a:spcPct val="0"/>
                </a:spcBef>
                <a:spcAft>
                  <a:spcPct val="0"/>
                </a:spcAft>
              </a:pPr>
              <a:endParaRPr lang="en-US" sz="4400">
                <a:solidFill>
                  <a:prstClr val="black"/>
                </a:solidFill>
                <a:cs typeface="Arial" charset="0"/>
              </a:endParaRPr>
            </a:p>
          </p:txBody>
        </p:sp>
        <p:pic>
          <p:nvPicPr>
            <p:cNvPr id="18" name="Picture 7"/>
            <p:cNvPicPr>
              <a:picLocks noChangeAspect="1" noChangeArrowheads="1"/>
            </p:cNvPicPr>
            <p:nvPr/>
          </p:nvPicPr>
          <p:blipFill>
            <a:blip r:embed="rId3" cstate="print">
              <a:lum bright="14000"/>
              <a:grayscl/>
            </a:blip>
            <a:srcRect/>
            <a:stretch>
              <a:fillRect/>
            </a:stretch>
          </p:blipFill>
          <p:spPr bwMode="auto">
            <a:xfrm>
              <a:off x="624" y="1008"/>
              <a:ext cx="4752" cy="2851"/>
            </a:xfrm>
            <a:prstGeom prst="rect">
              <a:avLst/>
            </a:prstGeom>
            <a:noFill/>
            <a:ln w="9525">
              <a:noFill/>
              <a:miter lim="800000"/>
              <a:headEnd/>
              <a:tailEnd/>
            </a:ln>
          </p:spPr>
        </p:pic>
      </p:grpSp>
      <p:sp>
        <p:nvSpPr>
          <p:cNvPr id="19" name="TextBox 18"/>
          <p:cNvSpPr txBox="1"/>
          <p:nvPr/>
        </p:nvSpPr>
        <p:spPr>
          <a:xfrm>
            <a:off x="2911384" y="4088532"/>
            <a:ext cx="1345240" cy="584775"/>
          </a:xfrm>
          <a:prstGeom prst="rect">
            <a:avLst/>
          </a:prstGeom>
          <a:noFill/>
        </p:spPr>
        <p:txBody>
          <a:bodyPr wrap="none">
            <a:spAutoFit/>
          </a:bodyPr>
          <a:lstStyle/>
          <a:p>
            <a:pPr fontAlgn="base">
              <a:spcBef>
                <a:spcPct val="0"/>
              </a:spcBef>
              <a:spcAft>
                <a:spcPct val="0"/>
              </a:spcAft>
              <a:defRPr/>
            </a:pPr>
            <a:r>
              <a:rPr lang="en-US" sz="3200" b="1" dirty="0">
                <a:solidFill>
                  <a:srgbClr val="0070C0"/>
                </a:solidFill>
                <a:effectLst>
                  <a:outerShdw blurRad="38100" dist="38100" dir="2700000" algn="tl">
                    <a:srgbClr val="C0C0C0"/>
                  </a:outerShdw>
                </a:effectLst>
                <a:cs typeface="Arial" charset="0"/>
              </a:rPr>
              <a:t>Safety</a:t>
            </a:r>
          </a:p>
        </p:txBody>
      </p:sp>
      <p:sp>
        <p:nvSpPr>
          <p:cNvPr id="20" name="TextBox 19"/>
          <p:cNvSpPr txBox="1">
            <a:spLocks noChangeArrowheads="1"/>
          </p:cNvSpPr>
          <p:nvPr/>
        </p:nvSpPr>
        <p:spPr bwMode="auto">
          <a:xfrm>
            <a:off x="7512193" y="3930651"/>
            <a:ext cx="2587568"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Right-of-Way</a:t>
            </a:r>
          </a:p>
        </p:txBody>
      </p:sp>
      <p:sp>
        <p:nvSpPr>
          <p:cNvPr id="21" name="TextBox 20"/>
          <p:cNvSpPr txBox="1">
            <a:spLocks noChangeArrowheads="1"/>
          </p:cNvSpPr>
          <p:nvPr/>
        </p:nvSpPr>
        <p:spPr bwMode="auto">
          <a:xfrm>
            <a:off x="7010401" y="3494277"/>
            <a:ext cx="1157689"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Costs</a:t>
            </a:r>
          </a:p>
        </p:txBody>
      </p:sp>
      <p:sp>
        <p:nvSpPr>
          <p:cNvPr id="22" name="TextBox 21"/>
          <p:cNvSpPr txBox="1"/>
          <p:nvPr/>
        </p:nvSpPr>
        <p:spPr>
          <a:xfrm>
            <a:off x="6649244" y="4327717"/>
            <a:ext cx="2491388" cy="584775"/>
          </a:xfrm>
          <a:prstGeom prst="rect">
            <a:avLst/>
          </a:prstGeom>
          <a:noFill/>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Environment</a:t>
            </a:r>
          </a:p>
        </p:txBody>
      </p:sp>
      <p:sp>
        <p:nvSpPr>
          <p:cNvPr id="23" name="TextBox 22"/>
          <p:cNvSpPr txBox="1">
            <a:spLocks noChangeArrowheads="1"/>
          </p:cNvSpPr>
          <p:nvPr/>
        </p:nvSpPr>
        <p:spPr bwMode="auto">
          <a:xfrm>
            <a:off x="2334596" y="3652614"/>
            <a:ext cx="1725152"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Capacity</a:t>
            </a:r>
          </a:p>
        </p:txBody>
      </p:sp>
      <p:sp>
        <p:nvSpPr>
          <p:cNvPr id="24" name="Rectangle 3"/>
          <p:cNvSpPr txBox="1">
            <a:spLocks noChangeArrowheads="1"/>
          </p:cNvSpPr>
          <p:nvPr/>
        </p:nvSpPr>
        <p:spPr bwMode="auto">
          <a:xfrm>
            <a:off x="2777764" y="57659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000" b="1" dirty="0">
                <a:solidFill>
                  <a:srgbClr val="000000"/>
                </a:solidFill>
              </a:rPr>
              <a:t>What Do You Do?</a:t>
            </a:r>
          </a:p>
        </p:txBody>
      </p:sp>
      <p:sp>
        <p:nvSpPr>
          <p:cNvPr id="13" name="TextBox 12"/>
          <p:cNvSpPr txBox="1">
            <a:spLocks noChangeArrowheads="1"/>
          </p:cNvSpPr>
          <p:nvPr/>
        </p:nvSpPr>
        <p:spPr bwMode="auto">
          <a:xfrm>
            <a:off x="7171250" y="3029438"/>
            <a:ext cx="2800767"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Utility Impacts</a:t>
            </a:r>
          </a:p>
        </p:txBody>
      </p:sp>
      <p:sp>
        <p:nvSpPr>
          <p:cNvPr id="14" name="TextBox 13"/>
          <p:cNvSpPr txBox="1">
            <a:spLocks noChangeArrowheads="1"/>
          </p:cNvSpPr>
          <p:nvPr/>
        </p:nvSpPr>
        <p:spPr bwMode="auto">
          <a:xfrm>
            <a:off x="2590800" y="3192151"/>
            <a:ext cx="2428870"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Connectivity</a:t>
            </a:r>
          </a:p>
        </p:txBody>
      </p:sp>
      <p:sp>
        <p:nvSpPr>
          <p:cNvPr id="15" name="TextBox 14"/>
          <p:cNvSpPr txBox="1">
            <a:spLocks noChangeArrowheads="1"/>
          </p:cNvSpPr>
          <p:nvPr/>
        </p:nvSpPr>
        <p:spPr bwMode="auto">
          <a:xfrm>
            <a:off x="2377931" y="2778215"/>
            <a:ext cx="1657826" cy="5847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200" b="1" dirty="0">
                <a:solidFill>
                  <a:prstClr val="black"/>
                </a:solidFill>
                <a:effectLst>
                  <a:outerShdw blurRad="38100" dist="38100" dir="2700000" algn="tl">
                    <a:srgbClr val="C0C0C0"/>
                  </a:outerShdw>
                </a:effectLst>
                <a:cs typeface="Arial" charset="0"/>
              </a:rPr>
              <a:t>Mobility</a:t>
            </a:r>
          </a:p>
        </p:txBody>
      </p:sp>
    </p:spTree>
    <p:extLst>
      <p:ext uri="{BB962C8B-B14F-4D97-AF65-F5344CB8AC3E}">
        <p14:creationId xmlns:p14="http://schemas.microsoft.com/office/powerpoint/2010/main" val="12906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Recent Developments</a:t>
            </a:r>
            <a:endParaRPr lang="en-US" dirty="0"/>
          </a:p>
        </p:txBody>
      </p:sp>
      <p:sp>
        <p:nvSpPr>
          <p:cNvPr id="3" name="Content Placeholder 2"/>
          <p:cNvSpPr>
            <a:spLocks noGrp="1"/>
          </p:cNvSpPr>
          <p:nvPr>
            <p:ph idx="1"/>
          </p:nvPr>
        </p:nvSpPr>
        <p:spPr>
          <a:xfrm>
            <a:off x="1220360" y="2629292"/>
            <a:ext cx="5670634" cy="3124201"/>
          </a:xfrm>
        </p:spPr>
        <p:txBody>
          <a:bodyPr/>
          <a:lstStyle/>
          <a:p>
            <a:r>
              <a:rPr lang="en-US" dirty="0" smtClean="0"/>
              <a:t>KY Safety Performance Functions (SPFs) </a:t>
            </a:r>
          </a:p>
          <a:p>
            <a:pPr marL="0" indent="0">
              <a:buNone/>
            </a:pPr>
            <a:r>
              <a:rPr lang="en-US" dirty="0"/>
              <a:t>	</a:t>
            </a:r>
            <a:r>
              <a:rPr lang="en-US" dirty="0" smtClean="0"/>
              <a:t>and Adjustment Factors</a:t>
            </a:r>
            <a:endParaRPr lang="en-US" dirty="0"/>
          </a:p>
        </p:txBody>
      </p:sp>
      <p:pic>
        <p:nvPicPr>
          <p:cNvPr id="4" name="Picture 3"/>
          <p:cNvPicPr>
            <a:picLocks noChangeAspect="1"/>
          </p:cNvPicPr>
          <p:nvPr/>
        </p:nvPicPr>
        <p:blipFill>
          <a:blip r:embed="rId3"/>
          <a:stretch>
            <a:fillRect/>
          </a:stretch>
        </p:blipFill>
        <p:spPr>
          <a:xfrm>
            <a:off x="7268191" y="0"/>
            <a:ext cx="4923809" cy="6780952"/>
          </a:xfrm>
          <a:prstGeom prst="rect">
            <a:avLst/>
          </a:prstGeom>
        </p:spPr>
      </p:pic>
    </p:spTree>
    <p:extLst>
      <p:ext uri="{BB962C8B-B14F-4D97-AF65-F5344CB8AC3E}">
        <p14:creationId xmlns:p14="http://schemas.microsoft.com/office/powerpoint/2010/main" val="335966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00200" y="4354"/>
          <a:ext cx="8872540" cy="6024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04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Developments, cont.</a:t>
            </a:r>
            <a:endParaRPr lang="en-US" dirty="0"/>
          </a:p>
        </p:txBody>
      </p:sp>
      <p:sp>
        <p:nvSpPr>
          <p:cNvPr id="3" name="Content Placeholder 2"/>
          <p:cNvSpPr>
            <a:spLocks noGrp="1"/>
          </p:cNvSpPr>
          <p:nvPr>
            <p:ph idx="1"/>
          </p:nvPr>
        </p:nvSpPr>
        <p:spPr>
          <a:xfrm>
            <a:off x="1484310" y="1875934"/>
            <a:ext cx="10120085" cy="4647413"/>
          </a:xfrm>
        </p:spPr>
        <p:txBody>
          <a:bodyPr>
            <a:normAutofit/>
          </a:bodyPr>
          <a:lstStyle/>
          <a:p>
            <a:r>
              <a:rPr lang="en-US" dirty="0" smtClean="0"/>
              <a:t>Planning and Design Level CMFs</a:t>
            </a:r>
          </a:p>
          <a:p>
            <a:r>
              <a:rPr lang="en-US" dirty="0" smtClean="0"/>
              <a:t>EEC, formerly PCR, used for SHIFT and will be used for network screening</a:t>
            </a:r>
          </a:p>
          <a:p>
            <a:r>
              <a:rPr lang="en-US" dirty="0" smtClean="0"/>
              <a:t>SPF spreadsheets</a:t>
            </a:r>
          </a:p>
          <a:p>
            <a:r>
              <a:rPr lang="en-US" dirty="0" smtClean="0"/>
              <a:t>Crash Data Access Tool (CDAT) - coming in June 2019</a:t>
            </a:r>
          </a:p>
          <a:p>
            <a:r>
              <a:rPr lang="en-US" dirty="0" err="1" smtClean="0"/>
              <a:t>HIVEi</a:t>
            </a:r>
            <a:endParaRPr lang="en-US" dirty="0" smtClean="0"/>
          </a:p>
          <a:p>
            <a:r>
              <a:rPr lang="en-US" dirty="0" smtClean="0"/>
              <a:t>HSM training </a:t>
            </a:r>
            <a:r>
              <a:rPr lang="en-US" dirty="0"/>
              <a:t>and Webinar  (</a:t>
            </a:r>
            <a:r>
              <a:rPr lang="en-US" dirty="0">
                <a:hlinkClick r:id="rId3"/>
              </a:rPr>
              <a:t>https://</a:t>
            </a:r>
            <a:r>
              <a:rPr lang="en-US" dirty="0" smtClean="0">
                <a:hlinkClick r:id="rId3"/>
              </a:rPr>
              <a:t>www.youtube.com/watch?v=7qE9jMouP_g</a:t>
            </a:r>
            <a:r>
              <a:rPr lang="en-US" dirty="0" smtClean="0"/>
              <a:t>)</a:t>
            </a:r>
          </a:p>
          <a:p>
            <a:r>
              <a:rPr lang="en-US" dirty="0" smtClean="0"/>
              <a:t>Beginning to use HSM analysis and benefit/cost in the design process to better inform decision making </a:t>
            </a:r>
            <a:endParaRPr lang="en-US" dirty="0"/>
          </a:p>
        </p:txBody>
      </p:sp>
    </p:spTree>
    <p:extLst>
      <p:ext uri="{BB962C8B-B14F-4D97-AF65-F5344CB8AC3E}">
        <p14:creationId xmlns:p14="http://schemas.microsoft.com/office/powerpoint/2010/main" val="329835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Alternative Comparison</a:t>
            </a:r>
            <a:endParaRPr lang="en-US" dirty="0"/>
          </a:p>
        </p:txBody>
      </p:sp>
      <p:pic>
        <p:nvPicPr>
          <p:cNvPr id="4" name="Content Placeholder 3"/>
          <p:cNvPicPr>
            <a:picLocks noGrp="1" noChangeAspect="1"/>
          </p:cNvPicPr>
          <p:nvPr>
            <p:ph idx="1"/>
          </p:nvPr>
        </p:nvPicPr>
        <p:blipFill>
          <a:blip r:embed="rId3"/>
          <a:stretch>
            <a:fillRect/>
          </a:stretch>
        </p:blipFill>
        <p:spPr>
          <a:xfrm>
            <a:off x="1507955" y="2905290"/>
            <a:ext cx="9971428" cy="2647619"/>
          </a:xfrm>
          <a:prstGeom prst="rect">
            <a:avLst/>
          </a:prstGeom>
        </p:spPr>
      </p:pic>
    </p:spTree>
    <p:extLst>
      <p:ext uri="{BB962C8B-B14F-4D97-AF65-F5344CB8AC3E}">
        <p14:creationId xmlns:p14="http://schemas.microsoft.com/office/powerpoint/2010/main" val="178466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need a plan.</a:t>
            </a:r>
            <a:endParaRPr lang="en-US" dirty="0"/>
          </a:p>
        </p:txBody>
      </p:sp>
      <p:sp>
        <p:nvSpPr>
          <p:cNvPr id="3" name="Content Placeholder 2"/>
          <p:cNvSpPr>
            <a:spLocks noGrp="1"/>
          </p:cNvSpPr>
          <p:nvPr>
            <p:ph idx="1"/>
          </p:nvPr>
        </p:nvSpPr>
        <p:spPr>
          <a:xfrm>
            <a:off x="1187776" y="2196445"/>
            <a:ext cx="10737131" cy="4661555"/>
          </a:xfrm>
        </p:spPr>
        <p:txBody>
          <a:bodyPr>
            <a:normAutofit/>
          </a:bodyPr>
          <a:lstStyle/>
          <a:p>
            <a:r>
              <a:rPr lang="en-US" dirty="0" smtClean="0"/>
              <a:t>DDSA Implementation Team Kick-Off Meeting held November 1, 2018</a:t>
            </a:r>
          </a:p>
          <a:p>
            <a:r>
              <a:rPr lang="en-US" dirty="0" smtClean="0"/>
              <a:t>Subcommittees formed</a:t>
            </a:r>
          </a:p>
          <a:p>
            <a:pPr lvl="1"/>
            <a:r>
              <a:rPr lang="en-US" b="1" dirty="0" smtClean="0"/>
              <a:t>Planning</a:t>
            </a:r>
            <a:r>
              <a:rPr lang="en-US" dirty="0" smtClean="0"/>
              <a:t> </a:t>
            </a:r>
            <a:r>
              <a:rPr lang="en-US" dirty="0" smtClean="0">
                <a:solidFill>
                  <a:srgbClr val="0070C0"/>
                </a:solidFill>
              </a:rPr>
              <a:t>(Deanna Mills)</a:t>
            </a:r>
          </a:p>
          <a:p>
            <a:pPr lvl="1"/>
            <a:r>
              <a:rPr lang="en-US" b="1" dirty="0" smtClean="0"/>
              <a:t>Highway Design </a:t>
            </a:r>
            <a:r>
              <a:rPr lang="en-US" dirty="0" smtClean="0">
                <a:solidFill>
                  <a:srgbClr val="0070C0"/>
                </a:solidFill>
              </a:rPr>
              <a:t>(Wendy Southworth &amp; Jill Asher)</a:t>
            </a:r>
          </a:p>
          <a:p>
            <a:pPr lvl="1"/>
            <a:r>
              <a:rPr lang="en-US" b="1" dirty="0" smtClean="0"/>
              <a:t>Safety Analysis Tools &amp; Training </a:t>
            </a:r>
            <a:r>
              <a:rPr lang="en-US" dirty="0" smtClean="0">
                <a:solidFill>
                  <a:srgbClr val="0070C0"/>
                </a:solidFill>
              </a:rPr>
              <a:t>(Nathan Ridgeway)</a:t>
            </a:r>
          </a:p>
          <a:p>
            <a:pPr lvl="1"/>
            <a:r>
              <a:rPr lang="en-US" b="1" dirty="0" smtClean="0"/>
              <a:t>Fostering DDSA Culture &amp; Marketing </a:t>
            </a:r>
            <a:r>
              <a:rPr lang="en-US" dirty="0" smtClean="0">
                <a:solidFill>
                  <a:srgbClr val="0070C0"/>
                </a:solidFill>
              </a:rPr>
              <a:t>(Jason Siwula)</a:t>
            </a:r>
          </a:p>
          <a:p>
            <a:pPr lvl="1"/>
            <a:r>
              <a:rPr lang="en-US" b="1" dirty="0" smtClean="0"/>
              <a:t>Safety Data Webpage </a:t>
            </a:r>
            <a:r>
              <a:rPr lang="en-US" dirty="0" smtClean="0">
                <a:solidFill>
                  <a:srgbClr val="0070C0"/>
                </a:solidFill>
              </a:rPr>
              <a:t>(Jarod Stanley)</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033" y="3949044"/>
            <a:ext cx="3356992" cy="2517744"/>
          </a:xfrm>
          <a:prstGeom prst="rect">
            <a:avLst/>
          </a:prstGeom>
        </p:spPr>
      </p:pic>
    </p:spTree>
    <p:extLst>
      <p:ext uri="{BB962C8B-B14F-4D97-AF65-F5344CB8AC3E}">
        <p14:creationId xmlns:p14="http://schemas.microsoft.com/office/powerpoint/2010/main" val="1031983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88ce93165ea32dc532d4576520ece2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ECD42-D729-4D67-BB22-75F232F1E3FA}"/>
</file>

<file path=customXml/itemProps2.xml><?xml version="1.0" encoding="utf-8"?>
<ds:datastoreItem xmlns:ds="http://schemas.openxmlformats.org/officeDocument/2006/customXml" ds:itemID="{22F01B18-3B38-47E6-856A-36329FFD5361}"/>
</file>

<file path=customXml/itemProps3.xml><?xml version="1.0" encoding="utf-8"?>
<ds:datastoreItem xmlns:ds="http://schemas.openxmlformats.org/officeDocument/2006/customXml" ds:itemID="{1241C262-209E-4565-8D5C-4E1F20DAA608}"/>
</file>

<file path=docProps/app.xml><?xml version="1.0" encoding="utf-8"?>
<Properties xmlns="http://schemas.openxmlformats.org/officeDocument/2006/extended-properties" xmlns:vt="http://schemas.openxmlformats.org/officeDocument/2006/docPropsVTypes">
  <Template>TM03457496[[fn=Parallax]]</Template>
  <TotalTime>1241</TotalTime>
  <Words>1553</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Parallax</vt:lpstr>
      <vt:lpstr>Data-Driven Safety Analysis (DDSA)</vt:lpstr>
      <vt:lpstr>What is DDSA?</vt:lpstr>
      <vt:lpstr>Why DDSA?</vt:lpstr>
      <vt:lpstr>Balance</vt:lpstr>
      <vt:lpstr>Recent Developments</vt:lpstr>
      <vt:lpstr>PowerPoint Presentation</vt:lpstr>
      <vt:lpstr>Recent Developments, cont.</vt:lpstr>
      <vt:lpstr>Example of Alternative Comparison</vt:lpstr>
      <vt:lpstr>How?  We need a plan.</vt:lpstr>
      <vt:lpstr>What will be in the DDSA Implementation Plan</vt:lpstr>
      <vt:lpstr>Timeline</vt:lpstr>
      <vt:lpstr>Resources</vt:lpstr>
      <vt:lpstr>If you have any questions or would like to provide input to the team, my contact information is: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Jill (KYTC)</dc:creator>
  <cp:lastModifiedBy>Mills, Deanna P (KYTC)</cp:lastModifiedBy>
  <cp:revision>49</cp:revision>
  <cp:lastPrinted>2019-01-14T20:27:30Z</cp:lastPrinted>
  <dcterms:created xsi:type="dcterms:W3CDTF">2019-01-09T14:12:57Z</dcterms:created>
  <dcterms:modified xsi:type="dcterms:W3CDTF">2019-01-17T13:32:25Z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